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26" r:id="rId2"/>
    <p:sldId id="762" r:id="rId3"/>
    <p:sldId id="721" r:id="rId4"/>
    <p:sldId id="761" r:id="rId5"/>
    <p:sldId id="764" r:id="rId6"/>
    <p:sldId id="765" r:id="rId7"/>
    <p:sldId id="766" r:id="rId8"/>
    <p:sldId id="767" r:id="rId9"/>
    <p:sldId id="768" r:id="rId10"/>
    <p:sldId id="769" r:id="rId11"/>
    <p:sldId id="770" r:id="rId12"/>
    <p:sldId id="771" r:id="rId13"/>
    <p:sldId id="772" r:id="rId14"/>
    <p:sldId id="735" r:id="rId15"/>
    <p:sldId id="722" r:id="rId16"/>
    <p:sldId id="724" r:id="rId17"/>
    <p:sldId id="743" r:id="rId18"/>
    <p:sldId id="663" r:id="rId19"/>
    <p:sldId id="796" r:id="rId20"/>
    <p:sldId id="744" r:id="rId21"/>
    <p:sldId id="754" r:id="rId22"/>
    <p:sldId id="773" r:id="rId23"/>
    <p:sldId id="774" r:id="rId24"/>
    <p:sldId id="775" r:id="rId25"/>
    <p:sldId id="746" r:id="rId26"/>
    <p:sldId id="779" r:id="rId27"/>
    <p:sldId id="787" r:id="rId28"/>
    <p:sldId id="799" r:id="rId29"/>
    <p:sldId id="709" r:id="rId30"/>
    <p:sldId id="780" r:id="rId31"/>
    <p:sldId id="781" r:id="rId32"/>
    <p:sldId id="688" r:id="rId33"/>
    <p:sldId id="800" r:id="rId34"/>
    <p:sldId id="782" r:id="rId35"/>
    <p:sldId id="783" r:id="rId36"/>
    <p:sldId id="797" r:id="rId37"/>
    <p:sldId id="568" r:id="rId38"/>
    <p:sldId id="569" r:id="rId39"/>
    <p:sldId id="575" r:id="rId40"/>
    <p:sldId id="578" r:id="rId41"/>
    <p:sldId id="592" r:id="rId42"/>
    <p:sldId id="798" r:id="rId43"/>
    <p:sldId id="760" r:id="rId44"/>
    <p:sldId id="711" r:id="rId45"/>
    <p:sldId id="786" r:id="rId46"/>
    <p:sldId id="785" r:id="rId47"/>
    <p:sldId id="791" r:id="rId48"/>
    <p:sldId id="755" r:id="rId49"/>
    <p:sldId id="792" r:id="rId50"/>
    <p:sldId id="795" r:id="rId51"/>
    <p:sldId id="730" r:id="rId52"/>
    <p:sldId id="801" r:id="rId53"/>
    <p:sldId id="794" r:id="rId5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762"/>
            <p14:sldId id="721"/>
            <p14:sldId id="761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35"/>
          </p14:sldIdLst>
        </p14:section>
        <p14:section name="Background" id="{270AD5E1-813E-8E41-A732-C84949731732}">
          <p14:sldIdLst>
            <p14:sldId id="722"/>
            <p14:sldId id="724"/>
            <p14:sldId id="743"/>
            <p14:sldId id="663"/>
          </p14:sldIdLst>
        </p14:section>
        <p14:section name="ML -&gt; Control" id="{BBC61D65-7D68-A44E-B578-5A8908DFE49E}">
          <p14:sldIdLst>
            <p14:sldId id="796"/>
            <p14:sldId id="744"/>
            <p14:sldId id="754"/>
            <p14:sldId id="773"/>
            <p14:sldId id="774"/>
            <p14:sldId id="775"/>
            <p14:sldId id="746"/>
            <p14:sldId id="779"/>
            <p14:sldId id="787"/>
            <p14:sldId id="799"/>
            <p14:sldId id="709"/>
            <p14:sldId id="780"/>
            <p14:sldId id="781"/>
            <p14:sldId id="688"/>
            <p14:sldId id="800"/>
            <p14:sldId id="782"/>
            <p14:sldId id="783"/>
          </p14:sldIdLst>
        </p14:section>
        <p14:section name="Differentiable control" id="{E2DDA65C-C83E-E04B-8A52-F71A562F14C9}">
          <p14:sldIdLst>
            <p14:sldId id="797"/>
            <p14:sldId id="568"/>
            <p14:sldId id="569"/>
            <p14:sldId id="575"/>
            <p14:sldId id="578"/>
            <p14:sldId id="592"/>
          </p14:sldIdLst>
        </p14:section>
        <p14:section name="Control -&gt; ML" id="{AAD18691-7884-A44B-8B1A-4B6DF4405707}">
          <p14:sldIdLst>
            <p14:sldId id="798"/>
            <p14:sldId id="760"/>
            <p14:sldId id="711"/>
            <p14:sldId id="786"/>
            <p14:sldId id="785"/>
          </p14:sldIdLst>
        </p14:section>
        <p14:section name="Future" id="{D6A76C44-F854-8246-951A-FA63C19B9F51}">
          <p14:sldIdLst>
            <p14:sldId id="791"/>
            <p14:sldId id="755"/>
            <p14:sldId id="792"/>
            <p14:sldId id="795"/>
            <p14:sldId id="730"/>
            <p14:sldId id="801"/>
            <p14:sldId id="7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BC8"/>
    <a:srgbClr val="E52B0D"/>
    <a:srgbClr val="98202C"/>
    <a:srgbClr val="C21714"/>
    <a:srgbClr val="FF1B18"/>
    <a:srgbClr val="6060FF"/>
    <a:srgbClr val="374D81"/>
    <a:srgbClr val="55A868"/>
    <a:srgbClr val="BCA4EB"/>
    <a:srgbClr val="DCB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84340-B612-4D4E-9E74-A664D8137076}" v="3253" dt="2023-07-28T09:40:05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9"/>
    <p:restoredTop sz="91429"/>
  </p:normalViewPr>
  <p:slideViewPr>
    <p:cSldViewPr snapToGrid="0" snapToObjects="1">
      <p:cViewPr varScale="1">
        <p:scale>
          <a:sx n="108" d="100"/>
          <a:sy n="108" d="100"/>
        </p:scale>
        <p:origin x="208" y="2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Amos" userId="afec91c01fb71b33" providerId="Windows Live" clId="Web-{1665320D-BCB2-4131-AA49-105EDB2F7077}"/>
    <pc:docChg chg="addSld modSld modSection">
      <pc:chgData name="Brandon Amos" userId="afec91c01fb71b33" providerId="Windows Live" clId="Web-{1665320D-BCB2-4131-AA49-105EDB2F7077}" dt="2023-07-18T00:11:34.706" v="1" actId="20577"/>
      <pc:docMkLst>
        <pc:docMk/>
      </pc:docMkLst>
      <pc:sldChg chg="modSp new">
        <pc:chgData name="Brandon Amos" userId="afec91c01fb71b33" providerId="Windows Live" clId="Web-{1665320D-BCB2-4131-AA49-105EDB2F7077}" dt="2023-07-18T00:11:34.706" v="1" actId="20577"/>
        <pc:sldMkLst>
          <pc:docMk/>
          <pc:sldMk cId="3946698387" sldId="719"/>
        </pc:sldMkLst>
        <pc:spChg chg="mod">
          <ac:chgData name="Brandon Amos" userId="afec91c01fb71b33" providerId="Windows Live" clId="Web-{1665320D-BCB2-4131-AA49-105EDB2F7077}" dt="2023-07-18T00:11:34.706" v="1" actId="20577"/>
          <ac:spMkLst>
            <pc:docMk/>
            <pc:sldMk cId="3946698387" sldId="719"/>
            <ac:spMk id="2" creationId="{EC153063-C0B8-1473-9AF0-13448305F650}"/>
          </ac:spMkLst>
        </pc:spChg>
      </pc:sldChg>
    </pc:docChg>
  </pc:docChgLst>
  <pc:docChgLst>
    <pc:chgData name="Brandon Amos" userId="afec91c01fb71b33" providerId="Windows Live" clId="Web-{D910CE2F-0531-4EFB-9A59-297D0F1DBA1F}"/>
    <pc:docChg chg="modSld">
      <pc:chgData name="Brandon Amos" userId="afec91c01fb71b33" providerId="Windows Live" clId="Web-{D910CE2F-0531-4EFB-9A59-297D0F1DBA1F}" dt="2023-07-19T01:49:44.326" v="7" actId="20577"/>
      <pc:docMkLst>
        <pc:docMk/>
      </pc:docMkLst>
      <pc:sldChg chg="modSp">
        <pc:chgData name="Brandon Amos" userId="afec91c01fb71b33" providerId="Windows Live" clId="Web-{D910CE2F-0531-4EFB-9A59-297D0F1DBA1F}" dt="2023-07-19T01:49:44.326" v="7" actId="20577"/>
        <pc:sldMkLst>
          <pc:docMk/>
          <pc:sldMk cId="407068820" sldId="720"/>
        </pc:sldMkLst>
        <pc:spChg chg="mod">
          <ac:chgData name="Brandon Amos" userId="afec91c01fb71b33" providerId="Windows Live" clId="Web-{D910CE2F-0531-4EFB-9A59-297D0F1DBA1F}" dt="2023-07-19T01:49:44.326" v="7" actId="20577"/>
          <ac:spMkLst>
            <pc:docMk/>
            <pc:sldMk cId="407068820" sldId="720"/>
            <ac:spMk id="3" creationId="{8C0A9739-26DB-E333-8253-7F6EEA9447F2}"/>
          </ac:spMkLst>
        </pc:spChg>
      </pc:sldChg>
    </pc:docChg>
  </pc:docChgLst>
  <pc:docChgLst>
    <pc:chgData name="Brandon Amos" userId="afec91c01fb71b33" providerId="Windows Live" clId="Web-{59BABCE9-17A3-4CB5-BFCB-A22E3E4839EF}"/>
    <pc:docChg chg="addSld delSld modSld sldOrd modSection">
      <pc:chgData name="Brandon Amos" userId="afec91c01fb71b33" providerId="Windows Live" clId="Web-{59BABCE9-17A3-4CB5-BFCB-A22E3E4839EF}" dt="2023-07-18T16:36:29.962" v="546" actId="20577"/>
      <pc:docMkLst>
        <pc:docMk/>
      </pc:docMkLst>
      <pc:sldChg chg="addSp modSp">
        <pc:chgData name="Brandon Amos" userId="afec91c01fb71b33" providerId="Windows Live" clId="Web-{59BABCE9-17A3-4CB5-BFCB-A22E3E4839EF}" dt="2023-07-18T16:02:22.210" v="15" actId="1076"/>
        <pc:sldMkLst>
          <pc:docMk/>
          <pc:sldMk cId="2093926553" sldId="326"/>
        </pc:sldMkLst>
        <pc:picChg chg="add mod modCrop">
          <ac:chgData name="Brandon Amos" userId="afec91c01fb71b33" providerId="Windows Live" clId="Web-{59BABCE9-17A3-4CB5-BFCB-A22E3E4839EF}" dt="2023-07-18T16:02:22.210" v="15" actId="1076"/>
          <ac:picMkLst>
            <pc:docMk/>
            <pc:sldMk cId="2093926553" sldId="326"/>
            <ac:picMk id="2" creationId="{B3FAF418-DBBD-064F-A1AA-D36A9475B783}"/>
          </ac:picMkLst>
        </pc:picChg>
      </pc:sldChg>
      <pc:sldChg chg="delSp">
        <pc:chgData name="Brandon Amos" userId="afec91c01fb71b33" providerId="Windows Live" clId="Web-{59BABCE9-17A3-4CB5-BFCB-A22E3E4839EF}" dt="2023-07-18T16:28:06.606" v="486"/>
        <pc:sldMkLst>
          <pc:docMk/>
          <pc:sldMk cId="786514163" sldId="602"/>
        </pc:sldMkLst>
        <pc:grpChg chg="del">
          <ac:chgData name="Brandon Amos" userId="afec91c01fb71b33" providerId="Windows Live" clId="Web-{59BABCE9-17A3-4CB5-BFCB-A22E3E4839EF}" dt="2023-07-18T16:28:06.606" v="486"/>
          <ac:grpSpMkLst>
            <pc:docMk/>
            <pc:sldMk cId="786514163" sldId="602"/>
            <ac:grpSpMk id="46" creationId="{B9951568-CE3A-B2A5-230C-401A94AF9052}"/>
          </ac:grpSpMkLst>
        </pc:grpChg>
      </pc:sldChg>
      <pc:sldChg chg="modSp ord">
        <pc:chgData name="Brandon Amos" userId="afec91c01fb71b33" providerId="Windows Live" clId="Web-{59BABCE9-17A3-4CB5-BFCB-A22E3E4839EF}" dt="2023-07-18T16:27:34.059" v="485" actId="20577"/>
        <pc:sldMkLst>
          <pc:docMk/>
          <pc:sldMk cId="347383862" sldId="663"/>
        </pc:sldMkLst>
        <pc:spChg chg="mod">
          <ac:chgData name="Brandon Amos" userId="afec91c01fb71b33" providerId="Windows Live" clId="Web-{59BABCE9-17A3-4CB5-BFCB-A22E3E4839EF}" dt="2023-07-18T16:27:34.059" v="485" actId="20577"/>
          <ac:spMkLst>
            <pc:docMk/>
            <pc:sldMk cId="347383862" sldId="663"/>
            <ac:spMk id="21" creationId="{F76F3E67-74FA-D340-3FD7-002C9CD940EE}"/>
          </ac:spMkLst>
        </pc:spChg>
      </pc:sldChg>
      <pc:sldChg chg="addSp delSp modSp del">
        <pc:chgData name="Brandon Amos" userId="afec91c01fb71b33" providerId="Windows Live" clId="Web-{59BABCE9-17A3-4CB5-BFCB-A22E3E4839EF}" dt="2023-07-18T16:02:29.960" v="16"/>
        <pc:sldMkLst>
          <pc:docMk/>
          <pc:sldMk cId="4053523493" sldId="710"/>
        </pc:sldMkLst>
        <pc:spChg chg="add mod">
          <ac:chgData name="Brandon Amos" userId="afec91c01fb71b33" providerId="Windows Live" clId="Web-{59BABCE9-17A3-4CB5-BFCB-A22E3E4839EF}" dt="2023-07-18T16:01:49.006" v="8"/>
          <ac:spMkLst>
            <pc:docMk/>
            <pc:sldMk cId="4053523493" sldId="710"/>
            <ac:spMk id="3" creationId="{566D34BF-FECD-1C5A-34C3-ED0A27879E4A}"/>
          </ac:spMkLst>
        </pc:spChg>
        <pc:picChg chg="del">
          <ac:chgData name="Brandon Amos" userId="afec91c01fb71b33" providerId="Windows Live" clId="Web-{59BABCE9-17A3-4CB5-BFCB-A22E3E4839EF}" dt="2023-07-18T16:01:49.006" v="8"/>
          <ac:picMkLst>
            <pc:docMk/>
            <pc:sldMk cId="4053523493" sldId="710"/>
            <ac:picMk id="7" creationId="{E053F00F-15C5-0EBD-4227-C417C348201D}"/>
          </ac:picMkLst>
        </pc:picChg>
      </pc:sldChg>
      <pc:sldChg chg="del">
        <pc:chgData name="Brandon Amos" userId="afec91c01fb71b33" providerId="Windows Live" clId="Web-{59BABCE9-17A3-4CB5-BFCB-A22E3E4839EF}" dt="2023-07-18T16:26:53.542" v="464"/>
        <pc:sldMkLst>
          <pc:docMk/>
          <pc:sldMk cId="382626736" sldId="715"/>
        </pc:sldMkLst>
      </pc:sldChg>
      <pc:sldChg chg="ord">
        <pc:chgData name="Brandon Amos" userId="afec91c01fb71b33" providerId="Windows Live" clId="Web-{59BABCE9-17A3-4CB5-BFCB-A22E3E4839EF}" dt="2023-07-18T16:26:42.073" v="463"/>
        <pc:sldMkLst>
          <pc:docMk/>
          <pc:sldMk cId="2721517973" sldId="717"/>
        </pc:sldMkLst>
      </pc:sldChg>
      <pc:sldChg chg="add del">
        <pc:chgData name="Brandon Amos" userId="afec91c01fb71b33" providerId="Windows Live" clId="Web-{59BABCE9-17A3-4CB5-BFCB-A22E3E4839EF}" dt="2023-07-18T16:27:10.605" v="467"/>
        <pc:sldMkLst>
          <pc:docMk/>
          <pc:sldMk cId="2992262549" sldId="718"/>
        </pc:sldMkLst>
      </pc:sldChg>
      <pc:sldChg chg="del">
        <pc:chgData name="Brandon Amos" userId="afec91c01fb71b33" providerId="Windows Live" clId="Web-{59BABCE9-17A3-4CB5-BFCB-A22E3E4839EF}" dt="2023-07-18T16:29:49.093" v="501"/>
        <pc:sldMkLst>
          <pc:docMk/>
          <pc:sldMk cId="3946698387" sldId="719"/>
        </pc:sldMkLst>
      </pc:sldChg>
      <pc:sldChg chg="modSp new">
        <pc:chgData name="Brandon Amos" userId="afec91c01fb71b33" providerId="Windows Live" clId="Web-{59BABCE9-17A3-4CB5-BFCB-A22E3E4839EF}" dt="2023-07-18T16:29:43.530" v="500" actId="20577"/>
        <pc:sldMkLst>
          <pc:docMk/>
          <pc:sldMk cId="407068820" sldId="720"/>
        </pc:sldMkLst>
        <pc:spChg chg="mod">
          <ac:chgData name="Brandon Amos" userId="afec91c01fb71b33" providerId="Windows Live" clId="Web-{59BABCE9-17A3-4CB5-BFCB-A22E3E4839EF}" dt="2023-07-18T16:29:43.530" v="500" actId="20577"/>
          <ac:spMkLst>
            <pc:docMk/>
            <pc:sldMk cId="407068820" sldId="720"/>
            <ac:spMk id="3" creationId="{8C0A9739-26DB-E333-8253-7F6EEA9447F2}"/>
          </ac:spMkLst>
        </pc:spChg>
      </pc:sldChg>
      <pc:sldChg chg="modSp new ord">
        <pc:chgData name="Brandon Amos" userId="afec91c01fb71b33" providerId="Windows Live" clId="Web-{59BABCE9-17A3-4CB5-BFCB-A22E3E4839EF}" dt="2023-07-18T16:26:18.963" v="462"/>
        <pc:sldMkLst>
          <pc:docMk/>
          <pc:sldMk cId="2624059711" sldId="721"/>
        </pc:sldMkLst>
        <pc:spChg chg="mod">
          <ac:chgData name="Brandon Amos" userId="afec91c01fb71b33" providerId="Windows Live" clId="Web-{59BABCE9-17A3-4CB5-BFCB-A22E3E4839EF}" dt="2023-07-18T16:09:54.002" v="31" actId="20577"/>
          <ac:spMkLst>
            <pc:docMk/>
            <pc:sldMk cId="2624059711" sldId="721"/>
            <ac:spMk id="2" creationId="{9EB5D2C4-A78D-30F1-7DB5-37E8784FC534}"/>
          </ac:spMkLst>
        </pc:spChg>
        <pc:spChg chg="mod">
          <ac:chgData name="Brandon Amos" userId="afec91c01fb71b33" providerId="Windows Live" clId="Web-{59BABCE9-17A3-4CB5-BFCB-A22E3E4839EF}" dt="2023-07-18T16:20:36.783" v="388" actId="20577"/>
          <ac:spMkLst>
            <pc:docMk/>
            <pc:sldMk cId="2624059711" sldId="721"/>
            <ac:spMk id="3" creationId="{93D0641D-3DD8-DE60-71D1-EC3B7A8D8332}"/>
          </ac:spMkLst>
        </pc:spChg>
      </pc:sldChg>
      <pc:sldChg chg="modSp new">
        <pc:chgData name="Brandon Amos" userId="afec91c01fb71b33" providerId="Windows Live" clId="Web-{59BABCE9-17A3-4CB5-BFCB-A22E3E4839EF}" dt="2023-07-18T16:25:23.024" v="460" actId="20577"/>
        <pc:sldMkLst>
          <pc:docMk/>
          <pc:sldMk cId="1663361351" sldId="722"/>
        </pc:sldMkLst>
        <pc:spChg chg="mod">
          <ac:chgData name="Brandon Amos" userId="afec91c01fb71b33" providerId="Windows Live" clId="Web-{59BABCE9-17A3-4CB5-BFCB-A22E3E4839EF}" dt="2023-07-18T16:11:51.083" v="160" actId="20577"/>
          <ac:spMkLst>
            <pc:docMk/>
            <pc:sldMk cId="1663361351" sldId="722"/>
            <ac:spMk id="2" creationId="{A6679355-9FD1-9626-39CD-8EF9FEF5EF65}"/>
          </ac:spMkLst>
        </pc:spChg>
        <pc:spChg chg="mod">
          <ac:chgData name="Brandon Amos" userId="afec91c01fb71b33" providerId="Windows Live" clId="Web-{59BABCE9-17A3-4CB5-BFCB-A22E3E4839EF}" dt="2023-07-18T16:25:23.024" v="460" actId="20577"/>
          <ac:spMkLst>
            <pc:docMk/>
            <pc:sldMk cId="1663361351" sldId="722"/>
            <ac:spMk id="3" creationId="{86B9F4AA-02B2-385B-1686-51B4576CB591}"/>
          </ac:spMkLst>
        </pc:spChg>
      </pc:sldChg>
      <pc:sldChg chg="modSp new">
        <pc:chgData name="Brandon Amos" userId="afec91c01fb71b33" providerId="Windows Live" clId="Web-{59BABCE9-17A3-4CB5-BFCB-A22E3E4839EF}" dt="2023-07-18T16:20:49.799" v="402" actId="20577"/>
        <pc:sldMkLst>
          <pc:docMk/>
          <pc:sldMk cId="2314470796" sldId="723"/>
        </pc:sldMkLst>
        <pc:spChg chg="mod">
          <ac:chgData name="Brandon Amos" userId="afec91c01fb71b33" providerId="Windows Live" clId="Web-{59BABCE9-17A3-4CB5-BFCB-A22E3E4839EF}" dt="2023-07-18T16:20:49.799" v="402" actId="20577"/>
          <ac:spMkLst>
            <pc:docMk/>
            <pc:sldMk cId="2314470796" sldId="723"/>
            <ac:spMk id="2" creationId="{9EDB9E9B-13F6-B649-6032-16ECB1AED997}"/>
          </ac:spMkLst>
        </pc:spChg>
      </pc:sldChg>
      <pc:sldChg chg="modSp new">
        <pc:chgData name="Brandon Amos" userId="afec91c01fb71b33" providerId="Windows Live" clId="Web-{59BABCE9-17A3-4CB5-BFCB-A22E3E4839EF}" dt="2023-07-18T16:36:29.962" v="546" actId="20577"/>
        <pc:sldMkLst>
          <pc:docMk/>
          <pc:sldMk cId="2909703790" sldId="724"/>
        </pc:sldMkLst>
        <pc:spChg chg="mod">
          <ac:chgData name="Brandon Amos" userId="afec91c01fb71b33" providerId="Windows Live" clId="Web-{59BABCE9-17A3-4CB5-BFCB-A22E3E4839EF}" dt="2023-07-18T16:27:17.277" v="476" actId="20577"/>
          <ac:spMkLst>
            <pc:docMk/>
            <pc:sldMk cId="2909703790" sldId="724"/>
            <ac:spMk id="2" creationId="{B1065A15-60BC-E901-F46A-70B8D5DF71CC}"/>
          </ac:spMkLst>
        </pc:spChg>
        <pc:spChg chg="mod">
          <ac:chgData name="Brandon Amos" userId="afec91c01fb71b33" providerId="Windows Live" clId="Web-{59BABCE9-17A3-4CB5-BFCB-A22E3E4839EF}" dt="2023-07-18T16:36:29.962" v="546" actId="20577"/>
          <ac:spMkLst>
            <pc:docMk/>
            <pc:sldMk cId="2909703790" sldId="724"/>
            <ac:spMk id="3" creationId="{EF2BBC6D-7B5C-E273-2431-6E221C745A53}"/>
          </ac:spMkLst>
        </pc:spChg>
      </pc:sldChg>
    </pc:docChg>
  </pc:docChgLst>
  <pc:docChgLst>
    <pc:chgData name="Brandon Amos" userId="afec91c01fb71b33" providerId="Windows Live" clId="Web-{1355E777-B2E0-489A-9F2D-C7C4A2DA1764}"/>
    <pc:docChg chg="modSld">
      <pc:chgData name="Brandon Amos" userId="afec91c01fb71b33" providerId="Windows Live" clId="Web-{1355E777-B2E0-489A-9F2D-C7C4A2DA1764}" dt="2023-07-17T23:10:27.859" v="14" actId="20577"/>
      <pc:docMkLst>
        <pc:docMk/>
      </pc:docMkLst>
      <pc:sldChg chg="modSp">
        <pc:chgData name="Brandon Amos" userId="afec91c01fb71b33" providerId="Windows Live" clId="Web-{1355E777-B2E0-489A-9F2D-C7C4A2DA1764}" dt="2023-07-17T23:10:27.859" v="14" actId="20577"/>
        <pc:sldMkLst>
          <pc:docMk/>
          <pc:sldMk cId="2721517973" sldId="717"/>
        </pc:sldMkLst>
        <pc:spChg chg="mod">
          <ac:chgData name="Brandon Amos" userId="afec91c01fb71b33" providerId="Windows Live" clId="Web-{1355E777-B2E0-489A-9F2D-C7C4A2DA1764}" dt="2023-07-17T23:10:27.859" v="14" actId="20577"/>
          <ac:spMkLst>
            <pc:docMk/>
            <pc:sldMk cId="2721517973" sldId="717"/>
            <ac:spMk id="3" creationId="{C1ED64CA-3C9D-DC0C-B1DA-5322E62E5E4A}"/>
          </ac:spMkLst>
        </pc:spChg>
      </pc:sldChg>
    </pc:docChg>
  </pc:docChgLst>
  <pc:docChgLst>
    <pc:chgData name="Brandon Amos" userId="afec91c01fb71b33" providerId="Windows Live" clId="Web-{AD1DDF43-F64B-45A3-838B-84B20169CF31}"/>
    <pc:docChg chg="modSld">
      <pc:chgData name="Brandon Amos" userId="afec91c01fb71b33" providerId="Windows Live" clId="Web-{AD1DDF43-F64B-45A3-838B-84B20169CF31}" dt="2023-07-19T20:44:56.613" v="8" actId="20577"/>
      <pc:docMkLst>
        <pc:docMk/>
      </pc:docMkLst>
      <pc:sldChg chg="modSp">
        <pc:chgData name="Brandon Amos" userId="afec91c01fb71b33" providerId="Windows Live" clId="Web-{AD1DDF43-F64B-45A3-838B-84B20169CF31}" dt="2023-07-19T20:44:56.613" v="8" actId="20577"/>
        <pc:sldMkLst>
          <pc:docMk/>
          <pc:sldMk cId="407068820" sldId="720"/>
        </pc:sldMkLst>
        <pc:spChg chg="mod">
          <ac:chgData name="Brandon Amos" userId="afec91c01fb71b33" providerId="Windows Live" clId="Web-{AD1DDF43-F64B-45A3-838B-84B20169CF31}" dt="2023-07-19T20:44:56.613" v="8" actId="20577"/>
          <ac:spMkLst>
            <pc:docMk/>
            <pc:sldMk cId="407068820" sldId="720"/>
            <ac:spMk id="3" creationId="{8C0A9739-26DB-E333-8253-7F6EEA9447F2}"/>
          </ac:spMkLst>
        </pc:spChg>
      </pc:sldChg>
    </pc:docChg>
  </pc:docChgLst>
  <pc:docChgLst>
    <pc:chgData name="Brandon Amos" userId="afec91c01fb71b33" providerId="LiveId" clId="{0BE84340-B612-4D4E-9E74-A664D8137076}"/>
    <pc:docChg chg="undo redo custSel addSld delSld modSld sldOrd addSection delSection modSection">
      <pc:chgData name="Brandon Amos" userId="afec91c01fb71b33" providerId="LiveId" clId="{0BE84340-B612-4D4E-9E74-A664D8137076}" dt="2023-07-28T09:40:54.150" v="29031" actId="478"/>
      <pc:docMkLst>
        <pc:docMk/>
      </pc:docMkLst>
      <pc:sldChg chg="addSp delSp modSp mod modNotesTx">
        <pc:chgData name="Brandon Amos" userId="afec91c01fb71b33" providerId="LiveId" clId="{0BE84340-B612-4D4E-9E74-A664D8137076}" dt="2023-07-27T23:11:26.721" v="18892" actId="1037"/>
        <pc:sldMkLst>
          <pc:docMk/>
          <pc:sldMk cId="2093926553" sldId="326"/>
        </pc:sldMkLst>
        <pc:spChg chg="add mod">
          <ac:chgData name="Brandon Amos" userId="afec91c01fb71b33" providerId="LiveId" clId="{0BE84340-B612-4D4E-9E74-A664D8137076}" dt="2023-07-27T22:40:53.600" v="17963" actId="1036"/>
          <ac:spMkLst>
            <pc:docMk/>
            <pc:sldMk cId="2093926553" sldId="326"/>
            <ac:spMk id="2" creationId="{0972A031-7930-2FD9-EDF0-D075FCB43A87}"/>
          </ac:spMkLst>
        </pc:spChg>
        <pc:spChg chg="mod">
          <ac:chgData name="Brandon Amos" userId="afec91c01fb71b33" providerId="LiveId" clId="{0BE84340-B612-4D4E-9E74-A664D8137076}" dt="2023-07-20T04:07:18.224" v="4685" actId="1076"/>
          <ac:spMkLst>
            <pc:docMk/>
            <pc:sldMk cId="2093926553" sldId="326"/>
            <ac:spMk id="5" creationId="{3E1265E5-CEE1-7A48-B8B9-BA6EB2CA20ED}"/>
          </ac:spMkLst>
        </pc:spChg>
        <pc:spChg chg="add mod">
          <ac:chgData name="Brandon Amos" userId="afec91c01fb71b33" providerId="LiveId" clId="{0BE84340-B612-4D4E-9E74-A664D8137076}" dt="2023-07-27T23:11:26.721" v="18892" actId="1037"/>
          <ac:spMkLst>
            <pc:docMk/>
            <pc:sldMk cId="2093926553" sldId="326"/>
            <ac:spMk id="7" creationId="{5005817C-9692-D91C-5135-0AD26A21304D}"/>
          </ac:spMkLst>
        </pc:spChg>
        <pc:spChg chg="mod">
          <ac:chgData name="Brandon Amos" userId="afec91c01fb71b33" providerId="LiveId" clId="{0BE84340-B612-4D4E-9E74-A664D8137076}" dt="2023-07-20T04:07:09.884" v="4682" actId="1076"/>
          <ac:spMkLst>
            <pc:docMk/>
            <pc:sldMk cId="2093926553" sldId="326"/>
            <ac:spMk id="9" creationId="{801FF7CD-6F88-2447-A919-25CEA9D70228}"/>
          </ac:spMkLst>
        </pc:spChg>
        <pc:spChg chg="add del mod">
          <ac:chgData name="Brandon Amos" userId="afec91c01fb71b33" providerId="LiveId" clId="{0BE84340-B612-4D4E-9E74-A664D8137076}" dt="2023-07-20T04:14:38.912" v="4825" actId="478"/>
          <ac:spMkLst>
            <pc:docMk/>
            <pc:sldMk cId="2093926553" sldId="326"/>
            <ac:spMk id="11" creationId="{1C813812-0579-55FA-CAEC-046262A5D5D7}"/>
          </ac:spMkLst>
        </pc:spChg>
        <pc:spChg chg="add del mod">
          <ac:chgData name="Brandon Amos" userId="afec91c01fb71b33" providerId="LiveId" clId="{0BE84340-B612-4D4E-9E74-A664D8137076}" dt="2023-07-27T22:40:53.600" v="17963" actId="1036"/>
          <ac:spMkLst>
            <pc:docMk/>
            <pc:sldMk cId="2093926553" sldId="326"/>
            <ac:spMk id="12" creationId="{A46FD9C9-ADD7-5CC6-E738-644D1A8259EF}"/>
          </ac:spMkLst>
        </pc:spChg>
        <pc:picChg chg="del mod">
          <ac:chgData name="Brandon Amos" userId="afec91c01fb71b33" providerId="LiveId" clId="{0BE84340-B612-4D4E-9E74-A664D8137076}" dt="2023-07-20T04:03:11.299" v="4512" actId="478"/>
          <ac:picMkLst>
            <pc:docMk/>
            <pc:sldMk cId="2093926553" sldId="326"/>
            <ac:picMk id="2" creationId="{B3FAF418-DBBD-064F-A1AA-D36A9475B783}"/>
          </ac:picMkLst>
        </pc:picChg>
        <pc:picChg chg="add del mod">
          <ac:chgData name="Brandon Amos" userId="afec91c01fb71b33" providerId="LiveId" clId="{0BE84340-B612-4D4E-9E74-A664D8137076}" dt="2023-07-20T04:05:46.851" v="4635" actId="478"/>
          <ac:picMkLst>
            <pc:docMk/>
            <pc:sldMk cId="2093926553" sldId="326"/>
            <ac:picMk id="3" creationId="{92781209-EDE8-6BBE-CBD3-2918438D8805}"/>
          </ac:picMkLst>
        </pc:picChg>
        <pc:picChg chg="add mod">
          <ac:chgData name="Brandon Amos" userId="afec91c01fb71b33" providerId="LiveId" clId="{0BE84340-B612-4D4E-9E74-A664D8137076}" dt="2023-07-27T22:40:40.355" v="17956" actId="1076"/>
          <ac:picMkLst>
            <pc:docMk/>
            <pc:sldMk cId="2093926553" sldId="326"/>
            <ac:picMk id="6" creationId="{116807B2-9F19-5444-DC3E-C2AE15E1A867}"/>
          </ac:picMkLst>
        </pc:picChg>
        <pc:picChg chg="add mod">
          <ac:chgData name="Brandon Amos" userId="afec91c01fb71b33" providerId="LiveId" clId="{0BE84340-B612-4D4E-9E74-A664D8137076}" dt="2023-07-27T22:40:53.600" v="17963" actId="1036"/>
          <ac:picMkLst>
            <pc:docMk/>
            <pc:sldMk cId="2093926553" sldId="326"/>
            <ac:picMk id="10" creationId="{8C25B0DD-276B-9D75-4FB0-8A852D97A4A4}"/>
          </ac:picMkLst>
        </pc:picChg>
      </pc:sldChg>
      <pc:sldChg chg="add">
        <pc:chgData name="Brandon Amos" userId="afec91c01fb71b33" providerId="LiveId" clId="{0BE84340-B612-4D4E-9E74-A664D8137076}" dt="2023-07-28T07:00:46.984" v="23955"/>
        <pc:sldMkLst>
          <pc:docMk/>
          <pc:sldMk cId="2634833661" sldId="568"/>
        </pc:sldMkLst>
      </pc:sldChg>
      <pc:sldChg chg="modSp add mod">
        <pc:chgData name="Brandon Amos" userId="afec91c01fb71b33" providerId="LiveId" clId="{0BE84340-B612-4D4E-9E74-A664D8137076}" dt="2023-07-28T07:00:53.503" v="23956" actId="20577"/>
        <pc:sldMkLst>
          <pc:docMk/>
          <pc:sldMk cId="281258953" sldId="569"/>
        </pc:sldMkLst>
        <pc:spChg chg="mod">
          <ac:chgData name="Brandon Amos" userId="afec91c01fb71b33" providerId="LiveId" clId="{0BE84340-B612-4D4E-9E74-A664D8137076}" dt="2023-07-28T07:00:53.503" v="23956" actId="20577"/>
          <ac:spMkLst>
            <pc:docMk/>
            <pc:sldMk cId="281258953" sldId="569"/>
            <ac:spMk id="2" creationId="{B84DD8E7-8F40-4F77-FC35-7AA696E66AE4}"/>
          </ac:spMkLst>
        </pc:spChg>
      </pc:sldChg>
      <pc:sldChg chg="modSp add mod">
        <pc:chgData name="Brandon Amos" userId="afec91c01fb71b33" providerId="LiveId" clId="{0BE84340-B612-4D4E-9E74-A664D8137076}" dt="2023-07-28T07:01:57.971" v="23962" actId="20577"/>
        <pc:sldMkLst>
          <pc:docMk/>
          <pc:sldMk cId="1061052282" sldId="575"/>
        </pc:sldMkLst>
        <pc:spChg chg="mod">
          <ac:chgData name="Brandon Amos" userId="afec91c01fb71b33" providerId="LiveId" clId="{0BE84340-B612-4D4E-9E74-A664D8137076}" dt="2023-07-28T07:01:57.971" v="23962" actId="20577"/>
          <ac:spMkLst>
            <pc:docMk/>
            <pc:sldMk cId="1061052282" sldId="575"/>
            <ac:spMk id="25" creationId="{B4AC5540-B904-4BA3-B0FA-25F0D29A585A}"/>
          </ac:spMkLst>
        </pc:spChg>
      </pc:sldChg>
      <pc:sldChg chg="addSp modSp add mod">
        <pc:chgData name="Brandon Amos" userId="afec91c01fb71b33" providerId="LiveId" clId="{0BE84340-B612-4D4E-9E74-A664D8137076}" dt="2023-07-28T08:07:34.073" v="24580" actId="1076"/>
        <pc:sldMkLst>
          <pc:docMk/>
          <pc:sldMk cId="3364416226" sldId="578"/>
        </pc:sldMkLst>
        <pc:spChg chg="mod">
          <ac:chgData name="Brandon Amos" userId="afec91c01fb71b33" providerId="LiveId" clId="{0BE84340-B612-4D4E-9E74-A664D8137076}" dt="2023-07-28T07:06:08.206" v="24520" actId="1036"/>
          <ac:spMkLst>
            <pc:docMk/>
            <pc:sldMk cId="3364416226" sldId="578"/>
            <ac:spMk id="3" creationId="{D93D69D9-A617-164A-24FD-312EAE5320FA}"/>
          </ac:spMkLst>
        </pc:spChg>
        <pc:spChg chg="mod">
          <ac:chgData name="Brandon Amos" userId="afec91c01fb71b33" providerId="LiveId" clId="{0BE84340-B612-4D4E-9E74-A664D8137076}" dt="2023-07-28T07:06:08.206" v="24520" actId="1036"/>
          <ac:spMkLst>
            <pc:docMk/>
            <pc:sldMk cId="3364416226" sldId="578"/>
            <ac:spMk id="7" creationId="{EB34CCE3-F74A-A809-3336-0005A29EF670}"/>
          </ac:spMkLst>
        </pc:spChg>
        <pc:spChg chg="add mod">
          <ac:chgData name="Brandon Amos" userId="afec91c01fb71b33" providerId="LiveId" clId="{0BE84340-B612-4D4E-9E74-A664D8137076}" dt="2023-07-28T08:07:34.073" v="24580" actId="1076"/>
          <ac:spMkLst>
            <pc:docMk/>
            <pc:sldMk cId="3364416226" sldId="578"/>
            <ac:spMk id="8" creationId="{2519D615-CC84-EFA5-2EE0-941187A2192C}"/>
          </ac:spMkLst>
        </pc:spChg>
        <pc:spChg chg="mod">
          <ac:chgData name="Brandon Amos" userId="afec91c01fb71b33" providerId="LiveId" clId="{0BE84340-B612-4D4E-9E74-A664D8137076}" dt="2023-07-28T07:06:08.206" v="24520" actId="1036"/>
          <ac:spMkLst>
            <pc:docMk/>
            <pc:sldMk cId="3364416226" sldId="578"/>
            <ac:spMk id="12" creationId="{D26DA2F5-1611-2D38-B62B-9D029D32C02B}"/>
          </ac:spMkLst>
        </pc:spChg>
        <pc:picChg chg="mod">
          <ac:chgData name="Brandon Amos" userId="afec91c01fb71b33" providerId="LiveId" clId="{0BE84340-B612-4D4E-9E74-A664D8137076}" dt="2023-07-28T07:06:08.206" v="24520" actId="1036"/>
          <ac:picMkLst>
            <pc:docMk/>
            <pc:sldMk cId="3364416226" sldId="578"/>
            <ac:picMk id="9" creationId="{4E9740C6-8AF2-E28C-8D7F-AD792B5F155D}"/>
          </ac:picMkLst>
        </pc:picChg>
        <pc:cxnChg chg="mod">
          <ac:chgData name="Brandon Amos" userId="afec91c01fb71b33" providerId="LiveId" clId="{0BE84340-B612-4D4E-9E74-A664D8137076}" dt="2023-07-28T07:06:13.136" v="24521" actId="14100"/>
          <ac:cxnSpMkLst>
            <pc:docMk/>
            <pc:sldMk cId="3364416226" sldId="578"/>
            <ac:cxnSpMk id="13" creationId="{BFF81FB4-A2ED-48D2-4470-FAA5487AEF50}"/>
          </ac:cxnSpMkLst>
        </pc:cxnChg>
        <pc:cxnChg chg="mod">
          <ac:chgData name="Brandon Amos" userId="afec91c01fb71b33" providerId="LiveId" clId="{0BE84340-B612-4D4E-9E74-A664D8137076}" dt="2023-07-28T07:06:08.206" v="24520" actId="1036"/>
          <ac:cxnSpMkLst>
            <pc:docMk/>
            <pc:sldMk cId="3364416226" sldId="578"/>
            <ac:cxnSpMk id="14" creationId="{4C84711A-78DD-251B-8C9D-52AAFA5C6989}"/>
          </ac:cxnSpMkLst>
        </pc:cxnChg>
      </pc:sldChg>
      <pc:sldChg chg="addSp delSp modSp add mod">
        <pc:chgData name="Brandon Amos" userId="afec91c01fb71b33" providerId="LiveId" clId="{0BE84340-B612-4D4E-9E74-A664D8137076}" dt="2023-07-28T07:06:23.660" v="24530" actId="20577"/>
        <pc:sldMkLst>
          <pc:docMk/>
          <pc:sldMk cId="752887445" sldId="592"/>
        </pc:sldMkLst>
        <pc:spChg chg="mod">
          <ac:chgData name="Brandon Amos" userId="afec91c01fb71b33" providerId="LiveId" clId="{0BE84340-B612-4D4E-9E74-A664D8137076}" dt="2023-07-28T07:03:22.003" v="24230" actId="20577"/>
          <ac:spMkLst>
            <pc:docMk/>
            <pc:sldMk cId="752887445" sldId="592"/>
            <ac:spMk id="2" creationId="{B0A224E1-B854-67D8-2A8B-377136702704}"/>
          </ac:spMkLst>
        </pc:spChg>
        <pc:spChg chg="add del mod">
          <ac:chgData name="Brandon Amos" userId="afec91c01fb71b33" providerId="LiveId" clId="{0BE84340-B612-4D4E-9E74-A664D8137076}" dt="2023-07-28T07:03:11.142" v="24162" actId="478"/>
          <ac:spMkLst>
            <pc:docMk/>
            <pc:sldMk cId="752887445" sldId="592"/>
            <ac:spMk id="10" creationId="{17EB36F9-A7F3-2F8E-2BAE-2CA7D209336E}"/>
          </ac:spMkLst>
        </pc:spChg>
        <pc:spChg chg="add del mod">
          <ac:chgData name="Brandon Amos" userId="afec91c01fb71b33" providerId="LiveId" clId="{0BE84340-B612-4D4E-9E74-A664D8137076}" dt="2023-07-28T07:06:23.660" v="24530" actId="20577"/>
          <ac:spMkLst>
            <pc:docMk/>
            <pc:sldMk cId="752887445" sldId="592"/>
            <ac:spMk id="12" creationId="{600525CC-96A3-18E4-39D4-763231DFDB37}"/>
          </ac:spMkLst>
        </pc:spChg>
      </pc:sldChg>
      <pc:sldChg chg="del">
        <pc:chgData name="Brandon Amos" userId="afec91c01fb71b33" providerId="LiveId" clId="{0BE84340-B612-4D4E-9E74-A664D8137076}" dt="2023-07-20T03:57:29.012" v="4273" actId="2696"/>
        <pc:sldMkLst>
          <pc:docMk/>
          <pc:sldMk cId="786514163" sldId="602"/>
        </pc:sldMkLst>
      </pc:sldChg>
      <pc:sldChg chg="addSp delSp modSp mod ord">
        <pc:chgData name="Brandon Amos" userId="afec91c01fb71b33" providerId="LiveId" clId="{0BE84340-B612-4D4E-9E74-A664D8137076}" dt="2023-07-28T05:26:21.255" v="20254" actId="1035"/>
        <pc:sldMkLst>
          <pc:docMk/>
          <pc:sldMk cId="347383862" sldId="663"/>
        </pc:sldMkLst>
        <pc:spChg chg="mod">
          <ac:chgData name="Brandon Amos" userId="afec91c01fb71b33" providerId="LiveId" clId="{0BE84340-B612-4D4E-9E74-A664D8137076}" dt="2023-07-21T22:54:24.733" v="15160" actId="207"/>
          <ac:spMkLst>
            <pc:docMk/>
            <pc:sldMk cId="347383862" sldId="663"/>
            <ac:spMk id="2" creationId="{A3582380-77A5-86E3-ADCE-DDBA436AD6DB}"/>
          </ac:spMkLst>
        </pc:spChg>
        <pc:spChg chg="add del mod">
          <ac:chgData name="Brandon Amos" userId="afec91c01fb71b33" providerId="LiveId" clId="{0BE84340-B612-4D4E-9E74-A664D8137076}" dt="2023-07-20T22:03:39.336" v="9382" actId="478"/>
          <ac:spMkLst>
            <pc:docMk/>
            <pc:sldMk cId="347383862" sldId="663"/>
            <ac:spMk id="3" creationId="{B964F07C-6A5B-3DD3-671D-B6E319CBD7BD}"/>
          </ac:spMkLst>
        </pc:spChg>
        <pc:spChg chg="del mod">
          <ac:chgData name="Brandon Amos" userId="afec91c01fb71b33" providerId="LiveId" clId="{0BE84340-B612-4D4E-9E74-A664D8137076}" dt="2023-07-20T20:12:18.275" v="8631" actId="21"/>
          <ac:spMkLst>
            <pc:docMk/>
            <pc:sldMk cId="347383862" sldId="663"/>
            <ac:spMk id="7" creationId="{5FD5D092-29B5-5D41-9FF0-7FC511D1023F}"/>
          </ac:spMkLst>
        </pc:spChg>
        <pc:spChg chg="add del mod">
          <ac:chgData name="Brandon Amos" userId="afec91c01fb71b33" providerId="LiveId" clId="{0BE84340-B612-4D4E-9E74-A664D8137076}" dt="2023-07-28T05:16:55.889" v="19773" actId="478"/>
          <ac:spMkLst>
            <pc:docMk/>
            <pc:sldMk cId="347383862" sldId="663"/>
            <ac:spMk id="7" creationId="{C55AF57B-B328-E1CB-DA6B-12832BE3D0C1}"/>
          </ac:spMkLst>
        </pc:spChg>
        <pc:spChg chg="del mod">
          <ac:chgData name="Brandon Amos" userId="afec91c01fb71b33" providerId="LiveId" clId="{0BE84340-B612-4D4E-9E74-A664D8137076}" dt="2023-07-20T20:12:18.275" v="8631" actId="21"/>
          <ac:spMkLst>
            <pc:docMk/>
            <pc:sldMk cId="347383862" sldId="663"/>
            <ac:spMk id="8" creationId="{63D72E0A-9A4B-D2D3-A71E-6D468B3C36D9}"/>
          </ac:spMkLst>
        </pc:spChg>
        <pc:spChg chg="add del mod">
          <ac:chgData name="Brandon Amos" userId="afec91c01fb71b33" providerId="LiveId" clId="{0BE84340-B612-4D4E-9E74-A664D8137076}" dt="2023-07-20T22:03:39.336" v="9382" actId="478"/>
          <ac:spMkLst>
            <pc:docMk/>
            <pc:sldMk cId="347383862" sldId="663"/>
            <ac:spMk id="9" creationId="{87F5899C-BFA9-EAC2-C4A2-A6D0BD9B09A5}"/>
          </ac:spMkLst>
        </pc:spChg>
        <pc:spChg chg="add mod">
          <ac:chgData name="Brandon Amos" userId="afec91c01fb71b33" providerId="LiveId" clId="{0BE84340-B612-4D4E-9E74-A664D8137076}" dt="2023-07-28T05:25:39.601" v="20235" actId="1076"/>
          <ac:spMkLst>
            <pc:docMk/>
            <pc:sldMk cId="347383862" sldId="663"/>
            <ac:spMk id="9" creationId="{B2942E5C-8209-0B44-039F-914999B946FF}"/>
          </ac:spMkLst>
        </pc:spChg>
        <pc:spChg chg="add mod">
          <ac:chgData name="Brandon Amos" userId="afec91c01fb71b33" providerId="LiveId" clId="{0BE84340-B612-4D4E-9E74-A664D8137076}" dt="2023-07-28T05:25:33.924" v="20232" actId="1076"/>
          <ac:spMkLst>
            <pc:docMk/>
            <pc:sldMk cId="347383862" sldId="663"/>
            <ac:spMk id="10" creationId="{E5D3B881-2DE5-9EFF-97AA-4ED1D75DD4B6}"/>
          </ac:spMkLst>
        </pc:spChg>
        <pc:spChg chg="add mod">
          <ac:chgData name="Brandon Amos" userId="afec91c01fb71b33" providerId="LiveId" clId="{0BE84340-B612-4D4E-9E74-A664D8137076}" dt="2023-07-28T05:24:05.595" v="19971" actId="1076"/>
          <ac:spMkLst>
            <pc:docMk/>
            <pc:sldMk cId="347383862" sldId="663"/>
            <ac:spMk id="11" creationId="{F350ABF3-1629-B75E-CE92-331E1196A1A6}"/>
          </ac:spMkLst>
        </pc:spChg>
        <pc:spChg chg="add mod">
          <ac:chgData name="Brandon Amos" userId="afec91c01fb71b33" providerId="LiveId" clId="{0BE84340-B612-4D4E-9E74-A664D8137076}" dt="2023-07-28T05:24:05.595" v="19971" actId="1076"/>
          <ac:spMkLst>
            <pc:docMk/>
            <pc:sldMk cId="347383862" sldId="663"/>
            <ac:spMk id="12" creationId="{70C72D9C-24C5-8C20-2AD5-E0F21790A1FD}"/>
          </ac:spMkLst>
        </pc:spChg>
        <pc:spChg chg="add mod">
          <ac:chgData name="Brandon Amos" userId="afec91c01fb71b33" providerId="LiveId" clId="{0BE84340-B612-4D4E-9E74-A664D8137076}" dt="2023-07-28T05:26:21.255" v="20254" actId="1035"/>
          <ac:spMkLst>
            <pc:docMk/>
            <pc:sldMk cId="347383862" sldId="663"/>
            <ac:spMk id="13" creationId="{083845F6-E49B-9E1F-BA05-5BB7FA0B7D92}"/>
          </ac:spMkLst>
        </pc:spChg>
        <pc:spChg chg="add mod">
          <ac:chgData name="Brandon Amos" userId="afec91c01fb71b33" providerId="LiveId" clId="{0BE84340-B612-4D4E-9E74-A664D8137076}" dt="2023-07-28T05:24:05.595" v="19971" actId="1076"/>
          <ac:spMkLst>
            <pc:docMk/>
            <pc:sldMk cId="347383862" sldId="663"/>
            <ac:spMk id="14" creationId="{5CBFBBD3-7873-1C17-89A7-56D75085D62E}"/>
          </ac:spMkLst>
        </pc:spChg>
        <pc:spChg chg="add mod">
          <ac:chgData name="Brandon Amos" userId="afec91c01fb71b33" providerId="LiveId" clId="{0BE84340-B612-4D4E-9E74-A664D8137076}" dt="2023-07-28T05:24:05.595" v="19971" actId="1076"/>
          <ac:spMkLst>
            <pc:docMk/>
            <pc:sldMk cId="347383862" sldId="663"/>
            <ac:spMk id="15" creationId="{52443AA2-0B59-C2EF-AC5C-D690EDD1C4FC}"/>
          </ac:spMkLst>
        </pc:spChg>
        <pc:spChg chg="add mod">
          <ac:chgData name="Brandon Amos" userId="afec91c01fb71b33" providerId="LiveId" clId="{0BE84340-B612-4D4E-9E74-A664D8137076}" dt="2023-07-28T05:24:05.595" v="19971" actId="1076"/>
          <ac:spMkLst>
            <pc:docMk/>
            <pc:sldMk cId="347383862" sldId="663"/>
            <ac:spMk id="16" creationId="{570D6F89-918F-52A0-FC91-E986109E85DA}"/>
          </ac:spMkLst>
        </pc:spChg>
        <pc:spChg chg="add del mod">
          <ac:chgData name="Brandon Amos" userId="afec91c01fb71b33" providerId="LiveId" clId="{0BE84340-B612-4D4E-9E74-A664D8137076}" dt="2023-07-28T05:18:31.821" v="19857" actId="478"/>
          <ac:spMkLst>
            <pc:docMk/>
            <pc:sldMk cId="347383862" sldId="663"/>
            <ac:spMk id="19" creationId="{E5C60D23-511F-62FF-D8C7-60BC23A92403}"/>
          </ac:spMkLst>
        </pc:spChg>
        <pc:spChg chg="add del mod">
          <ac:chgData name="Brandon Amos" userId="afec91c01fb71b33" providerId="LiveId" clId="{0BE84340-B612-4D4E-9E74-A664D8137076}" dt="2023-07-28T05:18:31.821" v="19857" actId="478"/>
          <ac:spMkLst>
            <pc:docMk/>
            <pc:sldMk cId="347383862" sldId="663"/>
            <ac:spMk id="20" creationId="{E754D7CC-9E27-4923-BB5D-615D42DD646F}"/>
          </ac:spMkLst>
        </pc:spChg>
        <pc:spChg chg="del mod">
          <ac:chgData name="Brandon Amos" userId="afec91c01fb71b33" providerId="LiveId" clId="{0BE84340-B612-4D4E-9E74-A664D8137076}" dt="2023-07-28T05:16:53.610" v="19771" actId="478"/>
          <ac:spMkLst>
            <pc:docMk/>
            <pc:sldMk cId="347383862" sldId="663"/>
            <ac:spMk id="21" creationId="{F76F3E67-74FA-D340-3FD7-002C9CD940EE}"/>
          </ac:spMkLst>
        </pc:spChg>
        <pc:spChg chg="add del mod">
          <ac:chgData name="Brandon Amos" userId="afec91c01fb71b33" providerId="LiveId" clId="{0BE84340-B612-4D4E-9E74-A664D8137076}" dt="2023-07-28T05:18:31.821" v="19857" actId="478"/>
          <ac:spMkLst>
            <pc:docMk/>
            <pc:sldMk cId="347383862" sldId="663"/>
            <ac:spMk id="22" creationId="{226200F1-80B1-C6DD-1414-4A95ACA47129}"/>
          </ac:spMkLst>
        </pc:spChg>
        <pc:spChg chg="add del mod">
          <ac:chgData name="Brandon Amos" userId="afec91c01fb71b33" providerId="LiveId" clId="{0BE84340-B612-4D4E-9E74-A664D8137076}" dt="2023-07-28T05:18:31.821" v="19857" actId="478"/>
          <ac:spMkLst>
            <pc:docMk/>
            <pc:sldMk cId="347383862" sldId="663"/>
            <ac:spMk id="23" creationId="{B63F5FB3-5196-17AD-002F-480DB80B919D}"/>
          </ac:spMkLst>
        </pc:spChg>
        <pc:spChg chg="del">
          <ac:chgData name="Brandon Amos" userId="afec91c01fb71b33" providerId="LiveId" clId="{0BE84340-B612-4D4E-9E74-A664D8137076}" dt="2023-07-20T20:12:10.160" v="8630" actId="478"/>
          <ac:spMkLst>
            <pc:docMk/>
            <pc:sldMk cId="347383862" sldId="663"/>
            <ac:spMk id="25" creationId="{70CBF563-8B9F-1A3C-4D57-AED8379BE5D3}"/>
          </ac:spMkLst>
        </pc:spChg>
        <pc:spChg chg="mod">
          <ac:chgData name="Brandon Amos" userId="afec91c01fb71b33" providerId="LiveId" clId="{0BE84340-B612-4D4E-9E74-A664D8137076}" dt="2023-07-28T05:24:25.451" v="19974"/>
          <ac:spMkLst>
            <pc:docMk/>
            <pc:sldMk cId="347383862" sldId="663"/>
            <ac:spMk id="39" creationId="{98C5C953-DBD9-4519-F34A-F0DF0ED1F913}"/>
          </ac:spMkLst>
        </pc:spChg>
        <pc:spChg chg="mod">
          <ac:chgData name="Brandon Amos" userId="afec91c01fb71b33" providerId="LiveId" clId="{0BE84340-B612-4D4E-9E74-A664D8137076}" dt="2023-07-28T05:24:25.451" v="19974"/>
          <ac:spMkLst>
            <pc:docMk/>
            <pc:sldMk cId="347383862" sldId="663"/>
            <ac:spMk id="40" creationId="{BFE2AA10-2548-6964-E7CD-A5A4A8886411}"/>
          </ac:spMkLst>
        </pc:spChg>
        <pc:spChg chg="mod">
          <ac:chgData name="Brandon Amos" userId="afec91c01fb71b33" providerId="LiveId" clId="{0BE84340-B612-4D4E-9E74-A664D8137076}" dt="2023-07-28T05:24:25.451" v="19974"/>
          <ac:spMkLst>
            <pc:docMk/>
            <pc:sldMk cId="347383862" sldId="663"/>
            <ac:spMk id="41" creationId="{68E2526D-FEDD-F19E-051A-3DED16498A21}"/>
          </ac:spMkLst>
        </pc:spChg>
        <pc:spChg chg="mod">
          <ac:chgData name="Brandon Amos" userId="afec91c01fb71b33" providerId="LiveId" clId="{0BE84340-B612-4D4E-9E74-A664D8137076}" dt="2023-07-28T05:24:25.451" v="19974"/>
          <ac:spMkLst>
            <pc:docMk/>
            <pc:sldMk cId="347383862" sldId="663"/>
            <ac:spMk id="42" creationId="{D4E0D23F-B852-470C-EE12-187A1E2CFD6B}"/>
          </ac:spMkLst>
        </pc:spChg>
        <pc:spChg chg="mod">
          <ac:chgData name="Brandon Amos" userId="afec91c01fb71b33" providerId="LiveId" clId="{0BE84340-B612-4D4E-9E74-A664D8137076}" dt="2023-07-28T05:24:25.451" v="19974"/>
          <ac:spMkLst>
            <pc:docMk/>
            <pc:sldMk cId="347383862" sldId="663"/>
            <ac:spMk id="43" creationId="{E9139D93-C8A7-57D5-C370-E506BE5D3BD1}"/>
          </ac:spMkLst>
        </pc:spChg>
        <pc:spChg chg="add mod">
          <ac:chgData name="Brandon Amos" userId="afec91c01fb71b33" providerId="LiveId" clId="{0BE84340-B612-4D4E-9E74-A664D8137076}" dt="2023-07-28T05:25:28.177" v="20231" actId="692"/>
          <ac:spMkLst>
            <pc:docMk/>
            <pc:sldMk cId="347383862" sldId="663"/>
            <ac:spMk id="49" creationId="{D8B7E8D5-458D-B41C-96DD-D3FE28B753F8}"/>
          </ac:spMkLst>
        </pc:spChg>
        <pc:spChg chg="add mod">
          <ac:chgData name="Brandon Amos" userId="afec91c01fb71b33" providerId="LiveId" clId="{0BE84340-B612-4D4E-9E74-A664D8137076}" dt="2023-07-28T05:25:44.420" v="20237" actId="1036"/>
          <ac:spMkLst>
            <pc:docMk/>
            <pc:sldMk cId="347383862" sldId="663"/>
            <ac:spMk id="50" creationId="{FE20E44B-DC5A-8ACA-453D-798C5D30BB8C}"/>
          </ac:spMkLst>
        </pc:spChg>
        <pc:spChg chg="add mod">
          <ac:chgData name="Brandon Amos" userId="afec91c01fb71b33" providerId="LiveId" clId="{0BE84340-B612-4D4E-9E74-A664D8137076}" dt="2023-07-28T05:25:53.541" v="20243" actId="1035"/>
          <ac:spMkLst>
            <pc:docMk/>
            <pc:sldMk cId="347383862" sldId="663"/>
            <ac:spMk id="51" creationId="{648B5E9E-37B4-448C-1860-189078760543}"/>
          </ac:spMkLst>
        </pc:spChg>
        <pc:spChg chg="add mod">
          <ac:chgData name="Brandon Amos" userId="afec91c01fb71b33" providerId="LiveId" clId="{0BE84340-B612-4D4E-9E74-A664D8137076}" dt="2023-07-28T05:26:01.672" v="20250" actId="1035"/>
          <ac:spMkLst>
            <pc:docMk/>
            <pc:sldMk cId="347383862" sldId="663"/>
            <ac:spMk id="52" creationId="{666C3670-1EB6-EC12-4725-E3E3DFC35BC1}"/>
          </ac:spMkLst>
        </pc:spChg>
        <pc:spChg chg="add mod">
          <ac:chgData name="Brandon Amos" userId="afec91c01fb71b33" providerId="LiveId" clId="{0BE84340-B612-4D4E-9E74-A664D8137076}" dt="2023-07-28T05:25:57.664" v="20246" actId="1035"/>
          <ac:spMkLst>
            <pc:docMk/>
            <pc:sldMk cId="347383862" sldId="663"/>
            <ac:spMk id="53" creationId="{B4CAD511-018E-B745-CE2B-C6651C42EC0E}"/>
          </ac:spMkLst>
        </pc:spChg>
        <pc:grpChg chg="del">
          <ac:chgData name="Brandon Amos" userId="afec91c01fb71b33" providerId="LiveId" clId="{0BE84340-B612-4D4E-9E74-A664D8137076}" dt="2023-07-20T20:09:44.011" v="8599" actId="478"/>
          <ac:grpSpMkLst>
            <pc:docMk/>
            <pc:sldMk cId="347383862" sldId="663"/>
            <ac:grpSpMk id="35" creationId="{319D92A7-EA13-42AA-DE4A-5747638A9D55}"/>
          </ac:grpSpMkLst>
        </pc:grpChg>
        <pc:grpChg chg="add mod">
          <ac:chgData name="Brandon Amos" userId="afec91c01fb71b33" providerId="LiveId" clId="{0BE84340-B612-4D4E-9E74-A664D8137076}" dt="2023-07-28T05:24:31.090" v="19975" actId="1076"/>
          <ac:grpSpMkLst>
            <pc:docMk/>
            <pc:sldMk cId="347383862" sldId="663"/>
            <ac:grpSpMk id="36" creationId="{ECD10F4B-6DE9-0D74-4320-5B1EE2D5EAF1}"/>
          </ac:grpSpMkLst>
        </pc:grpChg>
        <pc:grpChg chg="mod">
          <ac:chgData name="Brandon Amos" userId="afec91c01fb71b33" providerId="LiveId" clId="{0BE84340-B612-4D4E-9E74-A664D8137076}" dt="2023-07-28T05:24:25.451" v="19974"/>
          <ac:grpSpMkLst>
            <pc:docMk/>
            <pc:sldMk cId="347383862" sldId="663"/>
            <ac:grpSpMk id="38" creationId="{7F238A28-117D-2AAE-A234-411459EBF9BF}"/>
          </ac:grpSpMkLst>
        </pc:grpChg>
        <pc:grpChg chg="mod">
          <ac:chgData name="Brandon Amos" userId="afec91c01fb71b33" providerId="LiveId" clId="{0BE84340-B612-4D4E-9E74-A664D8137076}" dt="2023-07-28T05:24:25.451" v="19974"/>
          <ac:grpSpMkLst>
            <pc:docMk/>
            <pc:sldMk cId="347383862" sldId="663"/>
            <ac:grpSpMk id="44" creationId="{9A6FA3F5-4CC0-71DB-3C5D-22FB1E16C590}"/>
          </ac:grpSpMkLst>
        </pc:grpChg>
        <pc:picChg chg="add mod">
          <ac:chgData name="Brandon Amos" userId="afec91c01fb71b33" providerId="LiveId" clId="{0BE84340-B612-4D4E-9E74-A664D8137076}" dt="2023-07-28T05:24:05.595" v="19971" actId="1076"/>
          <ac:picMkLst>
            <pc:docMk/>
            <pc:sldMk cId="347383862" sldId="663"/>
            <ac:picMk id="17" creationId="{699BA5C7-306B-32F5-3329-DBCF09FF4726}"/>
          </ac:picMkLst>
        </pc:picChg>
        <pc:picChg chg="add mod">
          <ac:chgData name="Brandon Amos" userId="afec91c01fb71b33" providerId="LiveId" clId="{0BE84340-B612-4D4E-9E74-A664D8137076}" dt="2023-07-28T05:24:05.595" v="19971" actId="1076"/>
          <ac:picMkLst>
            <pc:docMk/>
            <pc:sldMk cId="347383862" sldId="663"/>
            <ac:picMk id="18" creationId="{CACB4C56-1ECC-CB42-9B53-5148D4F8CC3D}"/>
          </ac:picMkLst>
        </pc:picChg>
        <pc:picChg chg="add mod">
          <ac:chgData name="Brandon Amos" userId="afec91c01fb71b33" providerId="LiveId" clId="{0BE84340-B612-4D4E-9E74-A664D8137076}" dt="2023-07-28T05:22:33.998" v="19915" actId="14100"/>
          <ac:picMkLst>
            <pc:docMk/>
            <pc:sldMk cId="347383862" sldId="663"/>
            <ac:picMk id="26" creationId="{657F759D-F611-50A8-3D72-E09D13DD57C0}"/>
          </ac:picMkLst>
        </pc:picChg>
        <pc:picChg chg="add del mod">
          <ac:chgData name="Brandon Amos" userId="afec91c01fb71b33" providerId="LiveId" clId="{0BE84340-B612-4D4E-9E74-A664D8137076}" dt="2023-07-28T05:22:02.142" v="19887" actId="478"/>
          <ac:picMkLst>
            <pc:docMk/>
            <pc:sldMk cId="347383862" sldId="663"/>
            <ac:picMk id="27" creationId="{6ADDBDFB-0788-01D9-AEBE-B471473D580D}"/>
          </ac:picMkLst>
        </pc:picChg>
        <pc:picChg chg="add mod">
          <ac:chgData name="Brandon Amos" userId="afec91c01fb71b33" providerId="LiveId" clId="{0BE84340-B612-4D4E-9E74-A664D8137076}" dt="2023-07-28T05:23:18.986" v="19957" actId="1038"/>
          <ac:picMkLst>
            <pc:docMk/>
            <pc:sldMk cId="347383862" sldId="663"/>
            <ac:picMk id="28" creationId="{61C48894-F296-6B08-341F-1377BA56F2A6}"/>
          </ac:picMkLst>
        </pc:picChg>
        <pc:picChg chg="add del mod">
          <ac:chgData name="Brandon Amos" userId="afec91c01fb71b33" providerId="LiveId" clId="{0BE84340-B612-4D4E-9E74-A664D8137076}" dt="2023-07-28T05:22:17.518" v="19892" actId="478"/>
          <ac:picMkLst>
            <pc:docMk/>
            <pc:sldMk cId="347383862" sldId="663"/>
            <ac:picMk id="29" creationId="{17568988-1955-A09A-02AC-A4BC04ED064C}"/>
          </ac:picMkLst>
        </pc:picChg>
        <pc:picChg chg="add mod">
          <ac:chgData name="Brandon Amos" userId="afec91c01fb71b33" providerId="LiveId" clId="{0BE84340-B612-4D4E-9E74-A664D8137076}" dt="2023-07-28T05:22:52.430" v="19949" actId="166"/>
          <ac:picMkLst>
            <pc:docMk/>
            <pc:sldMk cId="347383862" sldId="663"/>
            <ac:picMk id="30" creationId="{C59B495A-F081-4FC7-EE2E-04FFEBAABE16}"/>
          </ac:picMkLst>
        </pc:picChg>
        <pc:picChg chg="add mod">
          <ac:chgData name="Brandon Amos" userId="afec91c01fb71b33" providerId="LiveId" clId="{0BE84340-B612-4D4E-9E74-A664D8137076}" dt="2023-07-28T05:22:38.788" v="19917" actId="1076"/>
          <ac:picMkLst>
            <pc:docMk/>
            <pc:sldMk cId="347383862" sldId="663"/>
            <ac:picMk id="31" creationId="{9053EF72-FA5B-C877-5AB0-BB42E22A729E}"/>
          </ac:picMkLst>
        </pc:picChg>
        <pc:picChg chg="add mod">
          <ac:chgData name="Brandon Amos" userId="afec91c01fb71b33" providerId="LiveId" clId="{0BE84340-B612-4D4E-9E74-A664D8137076}" dt="2023-07-28T05:23:26.701" v="19968" actId="1035"/>
          <ac:picMkLst>
            <pc:docMk/>
            <pc:sldMk cId="347383862" sldId="663"/>
            <ac:picMk id="32" creationId="{28BDBF64-AA62-09AE-1679-81EFF92C1AB4}"/>
          </ac:picMkLst>
        </pc:picChg>
        <pc:picChg chg="add del mod">
          <ac:chgData name="Brandon Amos" userId="afec91c01fb71b33" providerId="LiveId" clId="{0BE84340-B612-4D4E-9E74-A664D8137076}" dt="2023-07-28T05:22:21.602" v="19894" actId="478"/>
          <ac:picMkLst>
            <pc:docMk/>
            <pc:sldMk cId="347383862" sldId="663"/>
            <ac:picMk id="33" creationId="{6CCC3950-DE4A-7C71-5234-46325B546E31}"/>
          </ac:picMkLst>
        </pc:picChg>
        <pc:picChg chg="mod">
          <ac:chgData name="Brandon Amos" userId="afec91c01fb71b33" providerId="LiveId" clId="{0BE84340-B612-4D4E-9E74-A664D8137076}" dt="2023-07-28T05:24:25.451" v="19974"/>
          <ac:picMkLst>
            <pc:docMk/>
            <pc:sldMk cId="347383862" sldId="663"/>
            <ac:picMk id="37" creationId="{55AAFE24-E845-1E8C-70CB-53BCE2A2A094}"/>
          </ac:picMkLst>
        </pc:picChg>
        <pc:picChg chg="mod">
          <ac:chgData name="Brandon Amos" userId="afec91c01fb71b33" providerId="LiveId" clId="{0BE84340-B612-4D4E-9E74-A664D8137076}" dt="2023-07-28T05:24:25.451" v="19974"/>
          <ac:picMkLst>
            <pc:docMk/>
            <pc:sldMk cId="347383862" sldId="663"/>
            <ac:picMk id="45" creationId="{0794278C-E33A-D50E-5727-63894BBD9D99}"/>
          </ac:picMkLst>
        </pc:picChg>
        <pc:picChg chg="mod">
          <ac:chgData name="Brandon Amos" userId="afec91c01fb71b33" providerId="LiveId" clId="{0BE84340-B612-4D4E-9E74-A664D8137076}" dt="2023-07-28T05:24:25.451" v="19974"/>
          <ac:picMkLst>
            <pc:docMk/>
            <pc:sldMk cId="347383862" sldId="663"/>
            <ac:picMk id="46" creationId="{92399CE6-F0C8-33AC-2E9E-4319C7CDD3EA}"/>
          </ac:picMkLst>
        </pc:picChg>
        <pc:picChg chg="mod">
          <ac:chgData name="Brandon Amos" userId="afec91c01fb71b33" providerId="LiveId" clId="{0BE84340-B612-4D4E-9E74-A664D8137076}" dt="2023-07-28T05:24:25.451" v="19974"/>
          <ac:picMkLst>
            <pc:docMk/>
            <pc:sldMk cId="347383862" sldId="663"/>
            <ac:picMk id="47" creationId="{BC81A06D-51AF-E9A7-ED00-8A23E5F96BF4}"/>
          </ac:picMkLst>
        </pc:picChg>
        <pc:picChg chg="mod">
          <ac:chgData name="Brandon Amos" userId="afec91c01fb71b33" providerId="LiveId" clId="{0BE84340-B612-4D4E-9E74-A664D8137076}" dt="2023-07-28T05:24:25.451" v="19974"/>
          <ac:picMkLst>
            <pc:docMk/>
            <pc:sldMk cId="347383862" sldId="663"/>
            <ac:picMk id="48" creationId="{11751845-C5AA-EA73-E713-CDDD8409BEDC}"/>
          </ac:picMkLst>
        </pc:picChg>
        <pc:cxnChg chg="add mod">
          <ac:chgData name="Brandon Amos" userId="afec91c01fb71b33" providerId="LiveId" clId="{0BE84340-B612-4D4E-9E74-A664D8137076}" dt="2023-07-28T05:24:05.595" v="19971" actId="1076"/>
          <ac:cxnSpMkLst>
            <pc:docMk/>
            <pc:sldMk cId="347383862" sldId="663"/>
            <ac:cxnSpMk id="8" creationId="{65937D9C-A4B7-C996-19C0-3065E2E3E471}"/>
          </ac:cxnSpMkLst>
        </pc:cxnChg>
        <pc:cxnChg chg="add mod">
          <ac:chgData name="Brandon Amos" userId="afec91c01fb71b33" providerId="LiveId" clId="{0BE84340-B612-4D4E-9E74-A664D8137076}" dt="2023-07-28T05:24:24.707" v="19973" actId="14100"/>
          <ac:cxnSpMkLst>
            <pc:docMk/>
            <pc:sldMk cId="347383862" sldId="663"/>
            <ac:cxnSpMk id="25" creationId="{C30657D2-7009-5FAD-E09A-0C7CA16B5C89}"/>
          </ac:cxnSpMkLst>
        </pc:cxnChg>
      </pc:sldChg>
      <pc:sldChg chg="addSp delSp modSp add del mod ord chgLayout">
        <pc:chgData name="Brandon Amos" userId="afec91c01fb71b33" providerId="LiveId" clId="{0BE84340-B612-4D4E-9E74-A664D8137076}" dt="2023-07-28T08:58:59.391" v="27210" actId="2696"/>
        <pc:sldMkLst>
          <pc:docMk/>
          <pc:sldMk cId="1341644207" sldId="685"/>
        </pc:sldMkLst>
        <pc:spChg chg="del mod ord">
          <ac:chgData name="Brandon Amos" userId="afec91c01fb71b33" providerId="LiveId" clId="{0BE84340-B612-4D4E-9E74-A664D8137076}" dt="2023-07-28T08:57:00.399" v="27043" actId="478"/>
          <ac:spMkLst>
            <pc:docMk/>
            <pc:sldMk cId="1341644207" sldId="685"/>
            <ac:spMk id="2" creationId="{C2D6204F-4F0A-7301-A0AD-65876AF4F803}"/>
          </ac:spMkLst>
        </pc:spChg>
        <pc:spChg chg="add del mo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3" creationId="{22717A61-3D7A-24CA-910A-F728EFFEE545}"/>
          </ac:spMkLst>
        </pc:spChg>
        <pc:spChg chg="mod or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4" creationId="{D7E01BBC-767C-4D52-7B8C-2EC150267DBC}"/>
          </ac:spMkLst>
        </pc:spChg>
        <pc:spChg chg="mod or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5" creationId="{8D7D1D30-0740-C43B-C765-22ADD102B7CA}"/>
          </ac:spMkLst>
        </pc:spChg>
        <pc:spChg chg="mod or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6" creationId="{98CD39B9-8649-B71A-5E87-72092973B5D5}"/>
          </ac:spMkLst>
        </pc:spChg>
        <pc:spChg chg="add del mo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7" creationId="{4190D60A-6B6F-B6A6-17D9-6779D726921C}"/>
          </ac:spMkLst>
        </pc:spChg>
        <pc:spChg chg="add del mo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8" creationId="{DD0DACAB-9448-71FE-D475-8A690E807A60}"/>
          </ac:spMkLst>
        </pc:spChg>
        <pc:spChg chg="add del mo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9" creationId="{FA21092E-072D-2094-02C3-CAB386A7890F}"/>
          </ac:spMkLst>
        </pc:spChg>
        <pc:spChg chg="add del mod">
          <ac:chgData name="Brandon Amos" userId="afec91c01fb71b33" providerId="LiveId" clId="{0BE84340-B612-4D4E-9E74-A664D8137076}" dt="2023-07-28T08:56:59.015" v="27042" actId="6264"/>
          <ac:spMkLst>
            <pc:docMk/>
            <pc:sldMk cId="1341644207" sldId="685"/>
            <ac:spMk id="10" creationId="{AFC7361D-7034-9480-FFCD-101B283E69BD}"/>
          </ac:spMkLst>
        </pc:spChg>
        <pc:spChg chg="mod">
          <ac:chgData name="Brandon Amos" userId="afec91c01fb71b33" providerId="LiveId" clId="{0BE84340-B612-4D4E-9E74-A664D8137076}" dt="2023-07-28T08:56:38.127" v="27024"/>
          <ac:spMkLst>
            <pc:docMk/>
            <pc:sldMk cId="1341644207" sldId="685"/>
            <ac:spMk id="11" creationId="{C5E57698-C025-CABC-3355-FED7A28CEEAD}"/>
          </ac:spMkLst>
        </pc:spChg>
        <pc:spChg chg="add mod">
          <ac:chgData name="Brandon Amos" userId="afec91c01fb71b33" providerId="LiveId" clId="{0BE84340-B612-4D4E-9E74-A664D8137076}" dt="2023-07-28T08:57:30.735" v="27153" actId="20577"/>
          <ac:spMkLst>
            <pc:docMk/>
            <pc:sldMk cId="1341644207" sldId="685"/>
            <ac:spMk id="13" creationId="{B8AAD28B-F9C9-0A99-999E-3E90EF0FC7E1}"/>
          </ac:spMkLst>
        </pc:spChg>
        <pc:spChg chg="add del mod">
          <ac:chgData name="Brandon Amos" userId="afec91c01fb71b33" providerId="LiveId" clId="{0BE84340-B612-4D4E-9E74-A664D8137076}" dt="2023-07-28T08:57:02.388" v="27045" actId="478"/>
          <ac:spMkLst>
            <pc:docMk/>
            <pc:sldMk cId="1341644207" sldId="685"/>
            <ac:spMk id="16" creationId="{5E09A08E-1C65-BB11-BC79-94A15F6AC642}"/>
          </ac:spMkLst>
        </pc:spChg>
        <pc:picChg chg="mod ord">
          <ac:chgData name="Brandon Amos" userId="afec91c01fb71b33" providerId="LiveId" clId="{0BE84340-B612-4D4E-9E74-A664D8137076}" dt="2023-07-28T08:56:59.015" v="27042" actId="6264"/>
          <ac:picMkLst>
            <pc:docMk/>
            <pc:sldMk cId="1341644207" sldId="685"/>
            <ac:picMk id="14" creationId="{F1B1B38A-43A7-B9B0-36FA-C65F18649EEE}"/>
          </ac:picMkLst>
        </pc:picChg>
      </pc:sldChg>
      <pc:sldChg chg="addSp delSp modSp mod ord delAnim modAnim">
        <pc:chgData name="Brandon Amos" userId="afec91c01fb71b33" providerId="LiveId" clId="{0BE84340-B612-4D4E-9E74-A664D8137076}" dt="2023-07-28T07:01:41.263" v="23957" actId="114"/>
        <pc:sldMkLst>
          <pc:docMk/>
          <pc:sldMk cId="1064738967" sldId="688"/>
        </pc:sldMkLst>
        <pc:spChg chg="mod">
          <ac:chgData name="Brandon Amos" userId="afec91c01fb71b33" providerId="LiveId" clId="{0BE84340-B612-4D4E-9E74-A664D8137076}" dt="2023-07-21T21:54:25.187" v="14480" actId="20577"/>
          <ac:spMkLst>
            <pc:docMk/>
            <pc:sldMk cId="1064738967" sldId="688"/>
            <ac:spMk id="2" creationId="{D3CC3CB1-C1D8-ED68-4C78-75704A09C003}"/>
          </ac:spMkLst>
        </pc:spChg>
        <pc:spChg chg="add del mod">
          <ac:chgData name="Brandon Amos" userId="afec91c01fb71b33" providerId="LiveId" clId="{0BE84340-B612-4D4E-9E74-A664D8137076}" dt="2023-07-28T06:35:24.890" v="23160" actId="478"/>
          <ac:spMkLst>
            <pc:docMk/>
            <pc:sldMk cId="1064738967" sldId="688"/>
            <ac:spMk id="3" creationId="{6738406C-9605-7D08-ACC9-13E91C39BD00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7" creationId="{A776DF05-2B6A-4CFC-D048-778CA5F45F8D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8" creationId="{8118DCEF-84CC-6EAD-4E09-55D88BAFE111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1" creationId="{91AAAE12-2A19-68A5-ED94-1E4F0837ADEC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4" creationId="{F34DF9A4-6C89-7940-528D-D7D5A1E354D7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5" creationId="{FD21AA52-F7F8-AC39-DC4E-00D8FDBAA6A6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6" creationId="{20CB58F3-F820-AED7-BD48-FD055414BC64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8" creationId="{E8A16A08-0BA8-833F-1476-B069F27B7595}"/>
          </ac:spMkLst>
        </pc:spChg>
        <pc:spChg chg="add del mod">
          <ac:chgData name="Brandon Amos" userId="afec91c01fb71b33" providerId="LiveId" clId="{0BE84340-B612-4D4E-9E74-A664D8137076}" dt="2023-07-28T06:34:15.008" v="23124" actId="478"/>
          <ac:spMkLst>
            <pc:docMk/>
            <pc:sldMk cId="1064738967" sldId="688"/>
            <ac:spMk id="19" creationId="{70020CF9-70FA-06A2-F800-7790B68801B2}"/>
          </ac:spMkLst>
        </pc:spChg>
        <pc:spChg chg="add mod">
          <ac:chgData name="Brandon Amos" userId="afec91c01fb71b33" providerId="LiveId" clId="{0BE84340-B612-4D4E-9E74-A664D8137076}" dt="2023-07-28T06:39:59.689" v="23250" actId="167"/>
          <ac:spMkLst>
            <pc:docMk/>
            <pc:sldMk cId="1064738967" sldId="688"/>
            <ac:spMk id="20" creationId="{8AE4F8EB-289B-48E1-79E9-8FBF1572ECD8}"/>
          </ac:spMkLst>
        </pc:spChg>
        <pc:spChg chg="add del mod">
          <ac:chgData name="Brandon Amos" userId="afec91c01fb71b33" providerId="LiveId" clId="{0BE84340-B612-4D4E-9E74-A664D8137076}" dt="2023-07-28T06:35:12.447" v="23156" actId="478"/>
          <ac:spMkLst>
            <pc:docMk/>
            <pc:sldMk cId="1064738967" sldId="688"/>
            <ac:spMk id="21" creationId="{C364ECFB-A6EA-3A2B-E247-A7BCEA334414}"/>
          </ac:spMkLst>
        </pc:spChg>
        <pc:spChg chg="mod">
          <ac:chgData name="Brandon Amos" userId="afec91c01fb71b33" providerId="LiveId" clId="{0BE84340-B612-4D4E-9E74-A664D8137076}" dt="2023-07-28T07:01:41.263" v="23957" actId="114"/>
          <ac:spMkLst>
            <pc:docMk/>
            <pc:sldMk cId="1064738967" sldId="688"/>
            <ac:spMk id="22" creationId="{EE6D3DB8-3687-F48A-322F-ADE12D1A01BD}"/>
          </ac:spMkLst>
        </pc:spChg>
        <pc:spChg chg="del">
          <ac:chgData name="Brandon Amos" userId="afec91c01fb71b33" providerId="LiveId" clId="{0BE84340-B612-4D4E-9E74-A664D8137076}" dt="2023-07-21T20:53:22.393" v="12803" actId="478"/>
          <ac:spMkLst>
            <pc:docMk/>
            <pc:sldMk cId="1064738967" sldId="688"/>
            <ac:spMk id="23" creationId="{B1CFEAA4-42F8-14A3-6DE9-012EAC139F85}"/>
          </ac:spMkLst>
        </pc:spChg>
        <pc:spChg chg="add del mod">
          <ac:chgData name="Brandon Amos" userId="afec91c01fb71b33" providerId="LiveId" clId="{0BE84340-B612-4D4E-9E74-A664D8137076}" dt="2023-07-28T06:34:54.953" v="23152" actId="478"/>
          <ac:spMkLst>
            <pc:docMk/>
            <pc:sldMk cId="1064738967" sldId="688"/>
            <ac:spMk id="24" creationId="{CD406D49-4B48-8271-983C-BA33AAF5A65E}"/>
          </ac:spMkLst>
        </pc:spChg>
        <pc:spChg chg="add mod">
          <ac:chgData name="Brandon Amos" userId="afec91c01fb71b33" providerId="LiveId" clId="{0BE84340-B612-4D4E-9E74-A664D8137076}" dt="2023-07-28T06:39:28.367" v="23245" actId="164"/>
          <ac:spMkLst>
            <pc:docMk/>
            <pc:sldMk cId="1064738967" sldId="688"/>
            <ac:spMk id="25" creationId="{6CBB2E63-1F92-DC08-9167-CA57E9A17E6B}"/>
          </ac:spMkLst>
        </pc:spChg>
        <pc:spChg chg="add mod">
          <ac:chgData name="Brandon Amos" userId="afec91c01fb71b33" providerId="LiveId" clId="{0BE84340-B612-4D4E-9E74-A664D8137076}" dt="2023-07-28T06:39:31.940" v="23247" actId="164"/>
          <ac:spMkLst>
            <pc:docMk/>
            <pc:sldMk cId="1064738967" sldId="688"/>
            <ac:spMk id="26" creationId="{7E1EC27A-93FB-70D2-D6E8-475F159EB2CB}"/>
          </ac:spMkLst>
        </pc:spChg>
        <pc:spChg chg="add mod">
          <ac:chgData name="Brandon Amos" userId="afec91c01fb71b33" providerId="LiveId" clId="{0BE84340-B612-4D4E-9E74-A664D8137076}" dt="2023-07-28T06:40:02.503" v="23251" actId="164"/>
          <ac:spMkLst>
            <pc:docMk/>
            <pc:sldMk cId="1064738967" sldId="688"/>
            <ac:spMk id="27" creationId="{807F062C-AA0C-0A0B-8A54-496382DE4456}"/>
          </ac:spMkLst>
        </pc:spChg>
        <pc:spChg chg="add del mod">
          <ac:chgData name="Brandon Amos" userId="afec91c01fb71b33" providerId="LiveId" clId="{0BE84340-B612-4D4E-9E74-A664D8137076}" dt="2023-07-28T06:34:54.953" v="23152" actId="478"/>
          <ac:spMkLst>
            <pc:docMk/>
            <pc:sldMk cId="1064738967" sldId="688"/>
            <ac:spMk id="28" creationId="{47605AF7-2507-3BD1-67AB-2F5290800272}"/>
          </ac:spMkLst>
        </pc:spChg>
        <pc:spChg chg="del">
          <ac:chgData name="Brandon Amos" userId="afec91c01fb71b33" providerId="LiveId" clId="{0BE84340-B612-4D4E-9E74-A664D8137076}" dt="2023-07-21T21:53:44.926" v="14325" actId="21"/>
          <ac:spMkLst>
            <pc:docMk/>
            <pc:sldMk cId="1064738967" sldId="688"/>
            <ac:spMk id="29" creationId="{F285C449-6AEA-8C6A-ED16-DF1769CDE30A}"/>
          </ac:spMkLst>
        </pc:spChg>
        <pc:spChg chg="add mod">
          <ac:chgData name="Brandon Amos" userId="afec91c01fb71b33" providerId="LiveId" clId="{0BE84340-B612-4D4E-9E74-A664D8137076}" dt="2023-07-28T06:40:27.328" v="23260" actId="20577"/>
          <ac:spMkLst>
            <pc:docMk/>
            <pc:sldMk cId="1064738967" sldId="688"/>
            <ac:spMk id="31" creationId="{97B51AF3-3E5C-33A5-2232-C78896E97CEE}"/>
          </ac:spMkLst>
        </pc:spChg>
        <pc:spChg chg="add mod">
          <ac:chgData name="Brandon Amos" userId="afec91c01fb71b33" providerId="LiveId" clId="{0BE84340-B612-4D4E-9E74-A664D8137076}" dt="2023-07-28T06:36:03.634" v="23169" actId="1076"/>
          <ac:spMkLst>
            <pc:docMk/>
            <pc:sldMk cId="1064738967" sldId="688"/>
            <ac:spMk id="32" creationId="{6B548F28-E227-E927-D565-8EC651E9A397}"/>
          </ac:spMkLst>
        </pc:spChg>
        <pc:grpChg chg="add mod">
          <ac:chgData name="Brandon Amos" userId="afec91c01fb71b33" providerId="LiveId" clId="{0BE84340-B612-4D4E-9E74-A664D8137076}" dt="2023-07-28T06:39:28.367" v="23245" actId="164"/>
          <ac:grpSpMkLst>
            <pc:docMk/>
            <pc:sldMk cId="1064738967" sldId="688"/>
            <ac:grpSpMk id="34" creationId="{56994282-D326-831D-C8B5-6AA7FAA84E29}"/>
          </ac:grpSpMkLst>
        </pc:grpChg>
        <pc:grpChg chg="add mod">
          <ac:chgData name="Brandon Amos" userId="afec91c01fb71b33" providerId="LiveId" clId="{0BE84340-B612-4D4E-9E74-A664D8137076}" dt="2023-07-28T06:40:27.328" v="23260" actId="20577"/>
          <ac:grpSpMkLst>
            <pc:docMk/>
            <pc:sldMk cId="1064738967" sldId="688"/>
            <ac:grpSpMk id="35" creationId="{01F2F29F-A2B6-CB22-74A8-50682E50E443}"/>
          </ac:grpSpMkLst>
        </pc:grpChg>
        <pc:grpChg chg="add mod">
          <ac:chgData name="Brandon Amos" userId="afec91c01fb71b33" providerId="LiveId" clId="{0BE84340-B612-4D4E-9E74-A664D8137076}" dt="2023-07-28T06:39:31.940" v="23247" actId="164"/>
          <ac:grpSpMkLst>
            <pc:docMk/>
            <pc:sldMk cId="1064738967" sldId="688"/>
            <ac:grpSpMk id="36" creationId="{2F3DF6B7-7D40-3C6B-D934-AB2AA61387DB}"/>
          </ac:grpSpMkLst>
        </pc:grpChg>
        <pc:grpChg chg="add mod">
          <ac:chgData name="Brandon Amos" userId="afec91c01fb71b33" providerId="LiveId" clId="{0BE84340-B612-4D4E-9E74-A664D8137076}" dt="2023-07-28T06:40:02.503" v="23251" actId="164"/>
          <ac:grpSpMkLst>
            <pc:docMk/>
            <pc:sldMk cId="1064738967" sldId="688"/>
            <ac:grpSpMk id="37" creationId="{AD8CCC28-6A83-309A-9A71-8AF145252C0B}"/>
          </ac:grpSpMkLst>
        </pc:grpChg>
        <pc:picChg chg="add del mod">
          <ac:chgData name="Brandon Amos" userId="afec91c01fb71b33" providerId="LiveId" clId="{0BE84340-B612-4D4E-9E74-A664D8137076}" dt="2023-07-21T22:25:00.288" v="14914" actId="478"/>
          <ac:picMkLst>
            <pc:docMk/>
            <pc:sldMk cId="1064738967" sldId="688"/>
            <ac:picMk id="8" creationId="{2D879DB7-DF51-0B0E-539D-306BE6A0A392}"/>
          </ac:picMkLst>
        </pc:picChg>
        <pc:picChg chg="add mod">
          <ac:chgData name="Brandon Amos" userId="afec91c01fb71b33" providerId="LiveId" clId="{0BE84340-B612-4D4E-9E74-A664D8137076}" dt="2023-07-28T06:39:31.940" v="23247" actId="164"/>
          <ac:picMkLst>
            <pc:docMk/>
            <pc:sldMk cId="1064738967" sldId="688"/>
            <ac:picMk id="9" creationId="{A7265A7C-2E35-4303-B521-545DB01C1B47}"/>
          </ac:picMkLst>
        </pc:picChg>
        <pc:picChg chg="add mod">
          <ac:chgData name="Brandon Amos" userId="afec91c01fb71b33" providerId="LiveId" clId="{0BE84340-B612-4D4E-9E74-A664D8137076}" dt="2023-07-28T06:39:28.367" v="23245" actId="164"/>
          <ac:picMkLst>
            <pc:docMk/>
            <pc:sldMk cId="1064738967" sldId="688"/>
            <ac:picMk id="10" creationId="{0E67892F-50D0-9F33-907F-6B1B333EC682}"/>
          </ac:picMkLst>
        </pc:picChg>
        <pc:picChg chg="mod">
          <ac:chgData name="Brandon Amos" userId="afec91c01fb71b33" providerId="LiveId" clId="{0BE84340-B612-4D4E-9E74-A664D8137076}" dt="2023-07-28T06:36:58.109" v="23223" actId="1036"/>
          <ac:picMkLst>
            <pc:docMk/>
            <pc:sldMk cId="1064738967" sldId="688"/>
            <ac:picMk id="17" creationId="{9E092672-BDD9-1C64-3CBD-FD651C67B16E}"/>
          </ac:picMkLst>
        </pc:picChg>
        <pc:picChg chg="del">
          <ac:chgData name="Brandon Amos" userId="afec91c01fb71b33" providerId="LiveId" clId="{0BE84340-B612-4D4E-9E74-A664D8137076}" dt="2023-07-21T20:53:22.393" v="12803" actId="478"/>
          <ac:picMkLst>
            <pc:docMk/>
            <pc:sldMk cId="1064738967" sldId="688"/>
            <ac:picMk id="21" creationId="{FEDBBC74-4D6E-5534-248C-5214E23E9674}"/>
          </ac:picMkLst>
        </pc:picChg>
        <pc:picChg chg="del">
          <ac:chgData name="Brandon Amos" userId="afec91c01fb71b33" providerId="LiveId" clId="{0BE84340-B612-4D4E-9E74-A664D8137076}" dt="2023-07-21T21:53:44.926" v="14325" actId="21"/>
          <ac:picMkLst>
            <pc:docMk/>
            <pc:sldMk cId="1064738967" sldId="688"/>
            <ac:picMk id="27" creationId="{521E336D-18AA-FCC5-C554-E5CB01618146}"/>
          </ac:picMkLst>
        </pc:picChg>
        <pc:picChg chg="del">
          <ac:chgData name="Brandon Amos" userId="afec91c01fb71b33" providerId="LiveId" clId="{0BE84340-B612-4D4E-9E74-A664D8137076}" dt="2023-07-21T21:53:44.926" v="14325" actId="21"/>
          <ac:picMkLst>
            <pc:docMk/>
            <pc:sldMk cId="1064738967" sldId="688"/>
            <ac:picMk id="28" creationId="{E76FF6CF-233B-1A11-DF68-1B7F713FBF66}"/>
          </ac:picMkLst>
        </pc:picChg>
        <pc:picChg chg="add mod">
          <ac:chgData name="Brandon Amos" userId="afec91c01fb71b33" providerId="LiveId" clId="{0BE84340-B612-4D4E-9E74-A664D8137076}" dt="2023-07-28T06:40:27.328" v="23260" actId="20577"/>
          <ac:picMkLst>
            <pc:docMk/>
            <pc:sldMk cId="1064738967" sldId="688"/>
            <ac:picMk id="33" creationId="{0AF39AAF-A1AD-EBFE-0E2B-47B0E513BF48}"/>
          </ac:picMkLst>
        </pc:picChg>
        <pc:picChg chg="add mod">
          <ac:chgData name="Brandon Amos" userId="afec91c01fb71b33" providerId="LiveId" clId="{0BE84340-B612-4D4E-9E74-A664D8137076}" dt="2023-07-28T06:40:02.503" v="23251" actId="164"/>
          <ac:picMkLst>
            <pc:docMk/>
            <pc:sldMk cId="1064738967" sldId="688"/>
            <ac:picMk id="3074" creationId="{B4DBD0AF-E33F-6600-F5C6-A7FFE94EBC9C}"/>
          </ac:picMkLst>
        </pc:picChg>
        <pc:cxnChg chg="add del mod">
          <ac:chgData name="Brandon Amos" userId="afec91c01fb71b33" providerId="LiveId" clId="{0BE84340-B612-4D4E-9E74-A664D8137076}" dt="2023-07-28T06:34:15.008" v="23124" actId="478"/>
          <ac:cxnSpMkLst>
            <pc:docMk/>
            <pc:sldMk cId="1064738967" sldId="688"/>
            <ac:cxnSpMk id="12" creationId="{974E731C-0F69-67E1-D645-7C12792B2782}"/>
          </ac:cxnSpMkLst>
        </pc:cxnChg>
        <pc:cxnChg chg="add del mod">
          <ac:chgData name="Brandon Amos" userId="afec91c01fb71b33" providerId="LiveId" clId="{0BE84340-B612-4D4E-9E74-A664D8137076}" dt="2023-07-28T06:34:15.008" v="23124" actId="478"/>
          <ac:cxnSpMkLst>
            <pc:docMk/>
            <pc:sldMk cId="1064738967" sldId="688"/>
            <ac:cxnSpMk id="13" creationId="{35F82B61-DB66-AF71-C7F5-494B5686F079}"/>
          </ac:cxnSpMkLst>
        </pc:cxnChg>
        <pc:cxnChg chg="add del mod">
          <ac:chgData name="Brandon Amos" userId="afec91c01fb71b33" providerId="LiveId" clId="{0BE84340-B612-4D4E-9E74-A664D8137076}" dt="2023-07-28T06:34:57.329" v="23153" actId="478"/>
          <ac:cxnSpMkLst>
            <pc:docMk/>
            <pc:sldMk cId="1064738967" sldId="688"/>
            <ac:cxnSpMk id="23" creationId="{73556E08-EBF3-6C19-1243-FB103F98C09D}"/>
          </ac:cxnSpMkLst>
        </pc:cxnChg>
        <pc:cxnChg chg="add mod">
          <ac:chgData name="Brandon Amos" userId="afec91c01fb71b33" providerId="LiveId" clId="{0BE84340-B612-4D4E-9E74-A664D8137076}" dt="2023-07-28T06:35:45.169" v="23165" actId="1076"/>
          <ac:cxnSpMkLst>
            <pc:docMk/>
            <pc:sldMk cId="1064738967" sldId="688"/>
            <ac:cxnSpMk id="29" creationId="{0FDF68D4-A217-708D-C1DD-F755AA75A99E}"/>
          </ac:cxnSpMkLst>
        </pc:cxnChg>
      </pc:sldChg>
      <pc:sldChg chg="del">
        <pc:chgData name="Brandon Amos" userId="afec91c01fb71b33" providerId="LiveId" clId="{0BE84340-B612-4D4E-9E74-A664D8137076}" dt="2023-07-20T03:57:37.726" v="4274" actId="2696"/>
        <pc:sldMkLst>
          <pc:docMk/>
          <pc:sldMk cId="3868029057" sldId="689"/>
        </pc:sldMkLst>
      </pc:sldChg>
      <pc:sldChg chg="modSp del mod">
        <pc:chgData name="Brandon Amos" userId="afec91c01fb71b33" providerId="LiveId" clId="{0BE84340-B612-4D4E-9E74-A664D8137076}" dt="2023-07-20T03:57:45.008" v="4275" actId="2696"/>
        <pc:sldMkLst>
          <pc:docMk/>
          <pc:sldMk cId="33476905" sldId="704"/>
        </pc:sldMkLst>
        <pc:spChg chg="mod">
          <ac:chgData name="Brandon Amos" userId="afec91c01fb71b33" providerId="LiveId" clId="{0BE84340-B612-4D4E-9E74-A664D8137076}" dt="2023-07-18T19:53:13.184" v="660"/>
          <ac:spMkLst>
            <pc:docMk/>
            <pc:sldMk cId="33476905" sldId="704"/>
            <ac:spMk id="8" creationId="{86417FD9-F9E5-560E-4735-BF5E7708FB06}"/>
          </ac:spMkLst>
        </pc:spChg>
      </pc:sldChg>
      <pc:sldChg chg="delSp modSp mod ord">
        <pc:chgData name="Brandon Amos" userId="afec91c01fb71b33" providerId="LiveId" clId="{0BE84340-B612-4D4E-9E74-A664D8137076}" dt="2023-07-28T06:27:47.643" v="22867" actId="1076"/>
        <pc:sldMkLst>
          <pc:docMk/>
          <pc:sldMk cId="2973802828" sldId="709"/>
        </pc:sldMkLst>
        <pc:spChg chg="mod">
          <ac:chgData name="Brandon Amos" userId="afec91c01fb71b33" providerId="LiveId" clId="{0BE84340-B612-4D4E-9E74-A664D8137076}" dt="2023-07-28T06:27:37.397" v="22865" actId="20577"/>
          <ac:spMkLst>
            <pc:docMk/>
            <pc:sldMk cId="2973802828" sldId="709"/>
            <ac:spMk id="2" creationId="{440DB531-9597-D6F7-0190-EC778ACDB969}"/>
          </ac:spMkLst>
        </pc:spChg>
        <pc:spChg chg="del mod">
          <ac:chgData name="Brandon Amos" userId="afec91c01fb71b33" providerId="LiveId" clId="{0BE84340-B612-4D4E-9E74-A664D8137076}" dt="2023-07-28T06:27:39.768" v="22866" actId="478"/>
          <ac:spMkLst>
            <pc:docMk/>
            <pc:sldMk cId="2973802828" sldId="709"/>
            <ac:spMk id="7" creationId="{D1F088E0-D3A7-C563-686D-443E628FCCC2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0" creationId="{0C117E25-E30A-C38F-6B3A-35BB6A3ACFDE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1" creationId="{DBE874FF-86E8-5AFD-919D-5E9DBA1EE982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2" creationId="{754A3CC3-76B4-3D07-CF02-04D69F245792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3" creationId="{A9293A52-9EC1-1591-8ECD-3BE3C99F85B4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5" creationId="{DCE5E0CA-8BAD-F5F2-B2F6-83A59E1908EB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6" creationId="{B06D9AC7-067B-CFFC-D155-2FD7B95022AC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7" creationId="{B2877C45-DCAF-823D-A6C9-7946C003476B}"/>
          </ac:spMkLst>
        </pc:spChg>
        <pc:spChg chg="mod">
          <ac:chgData name="Brandon Amos" userId="afec91c01fb71b33" providerId="LiveId" clId="{0BE84340-B612-4D4E-9E74-A664D8137076}" dt="2023-07-28T06:27:47.643" v="22867" actId="1076"/>
          <ac:spMkLst>
            <pc:docMk/>
            <pc:sldMk cId="2973802828" sldId="709"/>
            <ac:spMk id="118" creationId="{CDA2EA3E-2127-790D-4ABC-D89543340CAD}"/>
          </ac:spMkLst>
        </pc:spChg>
        <pc:picChg chg="mod">
          <ac:chgData name="Brandon Amos" userId="afec91c01fb71b33" providerId="LiveId" clId="{0BE84340-B612-4D4E-9E74-A664D8137076}" dt="2023-07-28T06:27:47.643" v="22867" actId="1076"/>
          <ac:picMkLst>
            <pc:docMk/>
            <pc:sldMk cId="2973802828" sldId="709"/>
            <ac:picMk id="9" creationId="{C8D01C89-4EF3-E2BB-BBEB-25987E704CDC}"/>
          </ac:picMkLst>
        </pc:picChg>
        <pc:picChg chg="mod">
          <ac:chgData name="Brandon Amos" userId="afec91c01fb71b33" providerId="LiveId" clId="{0BE84340-B612-4D4E-9E74-A664D8137076}" dt="2023-07-28T06:27:47.643" v="22867" actId="1076"/>
          <ac:picMkLst>
            <pc:docMk/>
            <pc:sldMk cId="2973802828" sldId="709"/>
            <ac:picMk id="40" creationId="{F74B3056-6D5E-1242-08F2-BF38BFE82133}"/>
          </ac:picMkLst>
        </pc:picChg>
        <pc:picChg chg="mod">
          <ac:chgData name="Brandon Amos" userId="afec91c01fb71b33" providerId="LiveId" clId="{0BE84340-B612-4D4E-9E74-A664D8137076}" dt="2023-07-28T06:27:47.643" v="22867" actId="1076"/>
          <ac:picMkLst>
            <pc:docMk/>
            <pc:sldMk cId="2973802828" sldId="709"/>
            <ac:picMk id="42" creationId="{045768F2-BCF1-41E6-A88B-2F6875B24B8D}"/>
          </ac:picMkLst>
        </pc:picChg>
        <pc:picChg chg="mod">
          <ac:chgData name="Brandon Amos" userId="afec91c01fb71b33" providerId="LiveId" clId="{0BE84340-B612-4D4E-9E74-A664D8137076}" dt="2023-07-28T06:27:47.643" v="22867" actId="1076"/>
          <ac:picMkLst>
            <pc:docMk/>
            <pc:sldMk cId="2973802828" sldId="709"/>
            <ac:picMk id="68" creationId="{0452AC48-1A39-EBAB-DB1F-9D13183F5DE9}"/>
          </ac:picMkLst>
        </pc:picChg>
        <pc:cxnChg chg="mod">
          <ac:chgData name="Brandon Amos" userId="afec91c01fb71b33" providerId="LiveId" clId="{0BE84340-B612-4D4E-9E74-A664D8137076}" dt="2023-07-28T06:27:47.643" v="22867" actId="1076"/>
          <ac:cxnSpMkLst>
            <pc:docMk/>
            <pc:sldMk cId="2973802828" sldId="709"/>
            <ac:cxnSpMk id="72" creationId="{853A11D0-94D2-6513-654C-2623D165C43C}"/>
          </ac:cxnSpMkLst>
        </pc:cxnChg>
        <pc:cxnChg chg="mod">
          <ac:chgData name="Brandon Amos" userId="afec91c01fb71b33" providerId="LiveId" clId="{0BE84340-B612-4D4E-9E74-A664D8137076}" dt="2023-07-28T06:27:47.643" v="22867" actId="1076"/>
          <ac:cxnSpMkLst>
            <pc:docMk/>
            <pc:sldMk cId="2973802828" sldId="709"/>
            <ac:cxnSpMk id="79" creationId="{0F70BE0A-EA4F-4EE1-38A9-4624E09F72F1}"/>
          </ac:cxnSpMkLst>
        </pc:cxnChg>
        <pc:cxnChg chg="mod">
          <ac:chgData name="Brandon Amos" userId="afec91c01fb71b33" providerId="LiveId" clId="{0BE84340-B612-4D4E-9E74-A664D8137076}" dt="2023-07-28T06:27:47.643" v="22867" actId="1076"/>
          <ac:cxnSpMkLst>
            <pc:docMk/>
            <pc:sldMk cId="2973802828" sldId="709"/>
            <ac:cxnSpMk id="83" creationId="{1958CBD3-B487-AF25-F09F-3C55A638A26C}"/>
          </ac:cxnSpMkLst>
        </pc:cxnChg>
      </pc:sldChg>
      <pc:sldChg chg="addSp delSp modSp mod ord">
        <pc:chgData name="Brandon Amos" userId="afec91c01fb71b33" providerId="LiveId" clId="{0BE84340-B612-4D4E-9E74-A664D8137076}" dt="2023-07-28T08:32:22.978" v="25005" actId="1035"/>
        <pc:sldMkLst>
          <pc:docMk/>
          <pc:sldMk cId="2328189753" sldId="711"/>
        </pc:sldMkLst>
        <pc:spChg chg="mod">
          <ac:chgData name="Brandon Amos" userId="afec91c01fb71b33" providerId="LiveId" clId="{0BE84340-B612-4D4E-9E74-A664D8137076}" dt="2023-07-28T08:27:19.894" v="24774" actId="20577"/>
          <ac:spMkLst>
            <pc:docMk/>
            <pc:sldMk cId="2328189753" sldId="711"/>
            <ac:spMk id="2" creationId="{B245014A-B408-D7FF-8DBE-13F0B91E57B6}"/>
          </ac:spMkLst>
        </pc:spChg>
        <pc:spChg chg="add del mod">
          <ac:chgData name="Brandon Amos" userId="afec91c01fb71b33" providerId="LiveId" clId="{0BE84340-B612-4D4E-9E74-A664D8137076}" dt="2023-07-28T08:25:58.021" v="24698" actId="478"/>
          <ac:spMkLst>
            <pc:docMk/>
            <pc:sldMk cId="2328189753" sldId="711"/>
            <ac:spMk id="3" creationId="{EA297E88-F567-A9AA-CA61-DF711ED7B0DE}"/>
          </ac:spMkLst>
        </pc:spChg>
        <pc:spChg chg="del mod">
          <ac:chgData name="Brandon Amos" userId="afec91c01fb71b33" providerId="LiveId" clId="{0BE84340-B612-4D4E-9E74-A664D8137076}" dt="2023-07-28T08:30:21.467" v="24926" actId="478"/>
          <ac:spMkLst>
            <pc:docMk/>
            <pc:sldMk cId="2328189753" sldId="711"/>
            <ac:spMk id="10" creationId="{5CAED991-480F-BE48-915C-B4A1EE041672}"/>
          </ac:spMkLst>
        </pc:spChg>
        <pc:spChg chg="add mod">
          <ac:chgData name="Brandon Amos" userId="afec91c01fb71b33" providerId="LiveId" clId="{0BE84340-B612-4D4E-9E74-A664D8137076}" dt="2023-07-28T08:32:16.509" v="24997" actId="20577"/>
          <ac:spMkLst>
            <pc:docMk/>
            <pc:sldMk cId="2328189753" sldId="711"/>
            <ac:spMk id="11" creationId="{B121D356-CBA0-C456-D64D-0BDD0948DF5E}"/>
          </ac:spMkLst>
        </pc:spChg>
        <pc:spChg chg="add del">
          <ac:chgData name="Brandon Amos" userId="afec91c01fb71b33" providerId="LiveId" clId="{0BE84340-B612-4D4E-9E74-A664D8137076}" dt="2023-07-28T08:31:23.901" v="24940" actId="22"/>
          <ac:spMkLst>
            <pc:docMk/>
            <pc:sldMk cId="2328189753" sldId="711"/>
            <ac:spMk id="14" creationId="{4457DABD-6F81-5B2A-2063-B08E7F2D00FD}"/>
          </ac:spMkLst>
        </pc:spChg>
        <pc:spChg chg="add mod">
          <ac:chgData name="Brandon Amos" userId="afec91c01fb71b33" providerId="LiveId" clId="{0BE84340-B612-4D4E-9E74-A664D8137076}" dt="2023-07-28T08:31:53.097" v="24957" actId="1037"/>
          <ac:spMkLst>
            <pc:docMk/>
            <pc:sldMk cId="2328189753" sldId="711"/>
            <ac:spMk id="15" creationId="{96343A14-E5D4-C075-D31E-2CB605CA8144}"/>
          </ac:spMkLst>
        </pc:spChg>
        <pc:spChg chg="add mod">
          <ac:chgData name="Brandon Amos" userId="afec91c01fb71b33" providerId="LiveId" clId="{0BE84340-B612-4D4E-9E74-A664D8137076}" dt="2023-07-28T08:32:22.978" v="25005" actId="1035"/>
          <ac:spMkLst>
            <pc:docMk/>
            <pc:sldMk cId="2328189753" sldId="711"/>
            <ac:spMk id="16" creationId="{E2BF6AE0-B3E2-5E5D-62A2-4BBF24EBF0B8}"/>
          </ac:spMkLst>
        </pc:spChg>
        <pc:picChg chg="mod">
          <ac:chgData name="Brandon Amos" userId="afec91c01fb71b33" providerId="LiveId" clId="{0BE84340-B612-4D4E-9E74-A664D8137076}" dt="2023-07-28T08:31:11.088" v="24933" actId="1076"/>
          <ac:picMkLst>
            <pc:docMk/>
            <pc:sldMk cId="2328189753" sldId="711"/>
            <ac:picMk id="7" creationId="{785E97F1-3108-C30C-403E-2EE7AE6BC052}"/>
          </ac:picMkLst>
        </pc:picChg>
        <pc:picChg chg="mod">
          <ac:chgData name="Brandon Amos" userId="afec91c01fb71b33" providerId="LiveId" clId="{0BE84340-B612-4D4E-9E74-A664D8137076}" dt="2023-07-28T08:31:49.192" v="24950" actId="1076"/>
          <ac:picMkLst>
            <pc:docMk/>
            <pc:sldMk cId="2328189753" sldId="711"/>
            <ac:picMk id="8" creationId="{FEA270BD-69B2-14F0-0B44-F69CD83F083F}"/>
          </ac:picMkLst>
        </pc:picChg>
        <pc:picChg chg="mod">
          <ac:chgData name="Brandon Amos" userId="afec91c01fb71b33" providerId="LiveId" clId="{0BE84340-B612-4D4E-9E74-A664D8137076}" dt="2023-07-28T08:31:09.091" v="24932" actId="1076"/>
          <ac:picMkLst>
            <pc:docMk/>
            <pc:sldMk cId="2328189753" sldId="711"/>
            <ac:picMk id="9" creationId="{DAC07DC0-8A77-FFAB-116C-CD9DA5B1ED23}"/>
          </ac:picMkLst>
        </pc:picChg>
        <pc:picChg chg="add mod">
          <ac:chgData name="Brandon Amos" userId="afec91c01fb71b33" providerId="LiveId" clId="{0BE84340-B612-4D4E-9E74-A664D8137076}" dt="2023-07-28T08:32:22.978" v="25005" actId="1035"/>
          <ac:picMkLst>
            <pc:docMk/>
            <pc:sldMk cId="2328189753" sldId="711"/>
            <ac:picMk id="12" creationId="{D4A893A6-727D-FAAB-032F-DCF0461D12EC}"/>
          </ac:picMkLst>
        </pc:picChg>
      </pc:sldChg>
      <pc:sldChg chg="delSp add del mod">
        <pc:chgData name="Brandon Amos" userId="afec91c01fb71b33" providerId="LiveId" clId="{0BE84340-B612-4D4E-9E74-A664D8137076}" dt="2023-07-28T06:30:26.570" v="23031" actId="2696"/>
        <pc:sldMkLst>
          <pc:docMk/>
          <pc:sldMk cId="571738815" sldId="712"/>
        </pc:sldMkLst>
        <pc:spChg chg="del">
          <ac:chgData name="Brandon Amos" userId="afec91c01fb71b33" providerId="LiveId" clId="{0BE84340-B612-4D4E-9E74-A664D8137076}" dt="2023-07-28T06:27:55.528" v="22868" actId="21"/>
          <ac:spMkLst>
            <pc:docMk/>
            <pc:sldMk cId="571738815" sldId="712"/>
            <ac:spMk id="11" creationId="{7C406884-9F3D-F2EB-C114-56781BC7767F}"/>
          </ac:spMkLst>
        </pc:spChg>
        <pc:picChg chg="del">
          <ac:chgData name="Brandon Amos" userId="afec91c01fb71b33" providerId="LiveId" clId="{0BE84340-B612-4D4E-9E74-A664D8137076}" dt="2023-07-28T06:27:55.528" v="22868" actId="21"/>
          <ac:picMkLst>
            <pc:docMk/>
            <pc:sldMk cId="571738815" sldId="712"/>
            <ac:picMk id="7" creationId="{5D98C474-5386-E8E7-8505-561C7F732423}"/>
          </ac:picMkLst>
        </pc:picChg>
        <pc:picChg chg="del">
          <ac:chgData name="Brandon Amos" userId="afec91c01fb71b33" providerId="LiveId" clId="{0BE84340-B612-4D4E-9E74-A664D8137076}" dt="2023-07-28T06:27:55.528" v="22868" actId="21"/>
          <ac:picMkLst>
            <pc:docMk/>
            <pc:sldMk cId="571738815" sldId="712"/>
            <ac:picMk id="9" creationId="{1809E52D-3EAB-AB93-86EC-D8D41F81A644}"/>
          </ac:picMkLst>
        </pc:picChg>
      </pc:sldChg>
      <pc:sldChg chg="addSp delSp modSp del mod ord delAnim modAnim">
        <pc:chgData name="Brandon Amos" userId="afec91c01fb71b33" providerId="LiveId" clId="{0BE84340-B612-4D4E-9E74-A664D8137076}" dt="2023-07-20T22:49:32.637" v="10680" actId="2696"/>
        <pc:sldMkLst>
          <pc:docMk/>
          <pc:sldMk cId="3031003955" sldId="713"/>
        </pc:sldMkLst>
        <pc:spChg chg="mod">
          <ac:chgData name="Brandon Amos" userId="afec91c01fb71b33" providerId="LiveId" clId="{0BE84340-B612-4D4E-9E74-A664D8137076}" dt="2023-07-20T21:16:48.083" v="9115" actId="14100"/>
          <ac:spMkLst>
            <pc:docMk/>
            <pc:sldMk cId="3031003955" sldId="713"/>
            <ac:spMk id="3" creationId="{EBD2FA67-81AF-8356-302B-F8305DC8919E}"/>
          </ac:spMkLst>
        </pc:spChg>
        <pc:spChg chg="add del mod">
          <ac:chgData name="Brandon Amos" userId="afec91c01fb71b33" providerId="LiveId" clId="{0BE84340-B612-4D4E-9E74-A664D8137076}" dt="2023-07-20T22:48:19.351" v="10653" actId="21"/>
          <ac:spMkLst>
            <pc:docMk/>
            <pc:sldMk cId="3031003955" sldId="713"/>
            <ac:spMk id="8" creationId="{8ABBB3A6-ACA6-4562-1A1B-B71BF87DEE1E}"/>
          </ac:spMkLst>
        </pc:spChg>
        <pc:picChg chg="add del mod">
          <ac:chgData name="Brandon Amos" userId="afec91c01fb71b33" providerId="LiveId" clId="{0BE84340-B612-4D4E-9E74-A664D8137076}" dt="2023-07-20T22:48:19.351" v="10653" actId="21"/>
          <ac:picMkLst>
            <pc:docMk/>
            <pc:sldMk cId="3031003955" sldId="713"/>
            <ac:picMk id="7" creationId="{FE59D91A-8E6A-E90A-2DE1-3851D9E7A975}"/>
          </ac:picMkLst>
        </pc:picChg>
      </pc:sldChg>
      <pc:sldChg chg="del">
        <pc:chgData name="Brandon Amos" userId="afec91c01fb71b33" providerId="LiveId" clId="{0BE84340-B612-4D4E-9E74-A664D8137076}" dt="2023-07-20T03:57:22.846" v="4272" actId="2696"/>
        <pc:sldMkLst>
          <pc:docMk/>
          <pc:sldMk cId="2469029587" sldId="714"/>
        </pc:sldMkLst>
      </pc:sldChg>
      <pc:sldChg chg="del">
        <pc:chgData name="Brandon Amos" userId="afec91c01fb71b33" providerId="LiveId" clId="{0BE84340-B612-4D4E-9E74-A664D8137076}" dt="2023-07-20T03:47:29.316" v="3333" actId="2696"/>
        <pc:sldMkLst>
          <pc:docMk/>
          <pc:sldMk cId="2721517973" sldId="717"/>
        </pc:sldMkLst>
      </pc:sldChg>
      <pc:sldChg chg="modSp del mod">
        <pc:chgData name="Brandon Amos" userId="afec91c01fb71b33" providerId="LiveId" clId="{0BE84340-B612-4D4E-9E74-A664D8137076}" dt="2023-07-28T09:34:44.494" v="28928" actId="2696"/>
        <pc:sldMkLst>
          <pc:docMk/>
          <pc:sldMk cId="407068820" sldId="720"/>
        </pc:sldMkLst>
        <pc:spChg chg="mod">
          <ac:chgData name="Brandon Amos" userId="afec91c01fb71b33" providerId="LiveId" clId="{0BE84340-B612-4D4E-9E74-A664D8137076}" dt="2023-07-24T23:45:54.339" v="16911" actId="20577"/>
          <ac:spMkLst>
            <pc:docMk/>
            <pc:sldMk cId="407068820" sldId="720"/>
            <ac:spMk id="2" creationId="{5463F1A8-B860-EDDA-7773-29D8F3A111F7}"/>
          </ac:spMkLst>
        </pc:spChg>
        <pc:spChg chg="mod">
          <ac:chgData name="Brandon Amos" userId="afec91c01fb71b33" providerId="LiveId" clId="{0BE84340-B612-4D4E-9E74-A664D8137076}" dt="2023-07-28T05:08:36.756" v="19564" actId="20577"/>
          <ac:spMkLst>
            <pc:docMk/>
            <pc:sldMk cId="407068820" sldId="720"/>
            <ac:spMk id="3" creationId="{8C0A9739-26DB-E333-8253-7F6EEA9447F2}"/>
          </ac:spMkLst>
        </pc:spChg>
      </pc:sldChg>
      <pc:sldChg chg="addSp delSp modSp mod delAnim modAnim">
        <pc:chgData name="Brandon Amos" userId="afec91c01fb71b33" providerId="LiveId" clId="{0BE84340-B612-4D4E-9E74-A664D8137076}" dt="2023-07-27T17:38:42.187" v="17375" actId="14100"/>
        <pc:sldMkLst>
          <pc:docMk/>
          <pc:sldMk cId="2624059711" sldId="721"/>
        </pc:sldMkLst>
        <pc:spChg chg="mod">
          <ac:chgData name="Brandon Amos" userId="afec91c01fb71b33" providerId="LiveId" clId="{0BE84340-B612-4D4E-9E74-A664D8137076}" dt="2023-07-27T17:38:42.187" v="17375" actId="14100"/>
          <ac:spMkLst>
            <pc:docMk/>
            <pc:sldMk cId="2624059711" sldId="721"/>
            <ac:spMk id="3" creationId="{93D0641D-3DD8-DE60-71D1-EC3B7A8D8332}"/>
          </ac:spMkLst>
        </pc:spChg>
        <pc:spChg chg="add mod">
          <ac:chgData name="Brandon Amos" userId="afec91c01fb71b33" providerId="LiveId" clId="{0BE84340-B612-4D4E-9E74-A664D8137076}" dt="2023-07-27T03:44:52.721" v="17211" actId="14100"/>
          <ac:spMkLst>
            <pc:docMk/>
            <pc:sldMk cId="2624059711" sldId="721"/>
            <ac:spMk id="7" creationId="{91E4663B-836B-DF78-0CF9-F52450F62F1F}"/>
          </ac:spMkLst>
        </pc:spChg>
        <pc:spChg chg="add del mod">
          <ac:chgData name="Brandon Amos" userId="afec91c01fb71b33" providerId="LiveId" clId="{0BE84340-B612-4D4E-9E74-A664D8137076}" dt="2023-07-21T19:30:31.979" v="11468" actId="478"/>
          <ac:spMkLst>
            <pc:docMk/>
            <pc:sldMk cId="2624059711" sldId="721"/>
            <ac:spMk id="7" creationId="{C361AD10-B77B-F456-E3F3-E39441BED2AF}"/>
          </ac:spMkLst>
        </pc:spChg>
        <pc:spChg chg="add del mod">
          <ac:chgData name="Brandon Amos" userId="afec91c01fb71b33" providerId="LiveId" clId="{0BE84340-B612-4D4E-9E74-A664D8137076}" dt="2023-07-20T03:42:26.691" v="3133" actId="478"/>
          <ac:spMkLst>
            <pc:docMk/>
            <pc:sldMk cId="2624059711" sldId="721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1T19:30:29.031" v="11461"/>
          <ac:spMkLst>
            <pc:docMk/>
            <pc:sldMk cId="2624059711" sldId="721"/>
            <ac:spMk id="9" creationId="{E269D486-9055-CBA7-E3DC-E6300B4A5368}"/>
          </ac:spMkLst>
        </pc:spChg>
        <pc:spChg chg="add del mod">
          <ac:chgData name="Brandon Amos" userId="afec91c01fb71b33" providerId="LiveId" clId="{0BE84340-B612-4D4E-9E74-A664D8137076}" dt="2023-07-20T01:57:07.198" v="1649" actId="478"/>
          <ac:spMkLst>
            <pc:docMk/>
            <pc:sldMk cId="2624059711" sldId="721"/>
            <ac:spMk id="10" creationId="{5F706B0C-A00D-A865-8B48-079C7FA25BCE}"/>
          </ac:spMkLst>
        </pc:spChg>
        <pc:spChg chg="add mod">
          <ac:chgData name="Brandon Amos" userId="afec91c01fb71b33" providerId="LiveId" clId="{0BE84340-B612-4D4E-9E74-A664D8137076}" dt="2023-07-20T19:37:44.933" v="7026" actId="164"/>
          <ac:spMkLst>
            <pc:docMk/>
            <pc:sldMk cId="2624059711" sldId="721"/>
            <ac:spMk id="10" creationId="{B18E8C0C-123D-7DA1-B555-453509144E4E}"/>
          </ac:spMkLst>
        </pc:spChg>
        <pc:spChg chg="add del mod">
          <ac:chgData name="Brandon Amos" userId="afec91c01fb71b33" providerId="LiveId" clId="{0BE84340-B612-4D4E-9E74-A664D8137076}" dt="2023-07-20T03:42:24.085" v="3132" actId="478"/>
          <ac:spMkLst>
            <pc:docMk/>
            <pc:sldMk cId="2624059711" sldId="721"/>
            <ac:spMk id="11" creationId="{8696CF29-9041-8079-3AD1-A8B05F629016}"/>
          </ac:spMkLst>
        </pc:spChg>
        <pc:spChg chg="add mod">
          <ac:chgData name="Brandon Amos" userId="afec91c01fb71b33" providerId="LiveId" clId="{0BE84340-B612-4D4E-9E74-A664D8137076}" dt="2023-07-21T19:30:29.224" v="11462" actId="1076"/>
          <ac:spMkLst>
            <pc:docMk/>
            <pc:sldMk cId="2624059711" sldId="721"/>
            <ac:spMk id="12" creationId="{E3837FC5-0F2E-9AB1-6BEF-FEE3AA2A8D92}"/>
          </ac:spMkLst>
        </pc:spChg>
        <pc:spChg chg="add del mod">
          <ac:chgData name="Brandon Amos" userId="afec91c01fb71b33" providerId="LiveId" clId="{0BE84340-B612-4D4E-9E74-A664D8137076}" dt="2023-07-20T18:04:21.854" v="5300" actId="478"/>
          <ac:spMkLst>
            <pc:docMk/>
            <pc:sldMk cId="2624059711" sldId="721"/>
            <ac:spMk id="18" creationId="{84699D6A-F6F8-EA93-398A-645379BAD861}"/>
          </ac:spMkLst>
        </pc:spChg>
        <pc:spChg chg="add del mod">
          <ac:chgData name="Brandon Amos" userId="afec91c01fb71b33" providerId="LiveId" clId="{0BE84340-B612-4D4E-9E74-A664D8137076}" dt="2023-07-20T18:04:18.748" v="5299" actId="478"/>
          <ac:spMkLst>
            <pc:docMk/>
            <pc:sldMk cId="2624059711" sldId="721"/>
            <ac:spMk id="19" creationId="{BAF11E4F-DDDB-D9B3-5520-83BE57378834}"/>
          </ac:spMkLst>
        </pc:spChg>
        <pc:spChg chg="add mod">
          <ac:chgData name="Brandon Amos" userId="afec91c01fb71b33" providerId="LiveId" clId="{0BE84340-B612-4D4E-9E74-A664D8137076}" dt="2023-07-20T19:37:44.933" v="7026" actId="164"/>
          <ac:spMkLst>
            <pc:docMk/>
            <pc:sldMk cId="2624059711" sldId="721"/>
            <ac:spMk id="20" creationId="{B2D52236-938C-EA02-A49C-9A461F881210}"/>
          </ac:spMkLst>
        </pc:spChg>
        <pc:spChg chg="add mod">
          <ac:chgData name="Brandon Amos" userId="afec91c01fb71b33" providerId="LiveId" clId="{0BE84340-B612-4D4E-9E74-A664D8137076}" dt="2023-07-20T19:37:44.933" v="7026" actId="164"/>
          <ac:spMkLst>
            <pc:docMk/>
            <pc:sldMk cId="2624059711" sldId="721"/>
            <ac:spMk id="21" creationId="{F226F58F-712F-7CA4-8249-279C2807AEA0}"/>
          </ac:spMkLst>
        </pc:spChg>
        <pc:spChg chg="add mod">
          <ac:chgData name="Brandon Amos" userId="afec91c01fb71b33" providerId="LiveId" clId="{0BE84340-B612-4D4E-9E74-A664D8137076}" dt="2023-07-20T19:37:44.933" v="7026" actId="164"/>
          <ac:spMkLst>
            <pc:docMk/>
            <pc:sldMk cId="2624059711" sldId="721"/>
            <ac:spMk id="22" creationId="{D7FE3C46-4BBD-6A33-6942-8D059388489F}"/>
          </ac:spMkLst>
        </pc:spChg>
        <pc:spChg chg="add del mod">
          <ac:chgData name="Brandon Amos" userId="afec91c01fb71b33" providerId="LiveId" clId="{0BE84340-B612-4D4E-9E74-A664D8137076}" dt="2023-07-20T18:08:49.410" v="5480" actId="478"/>
          <ac:spMkLst>
            <pc:docMk/>
            <pc:sldMk cId="2624059711" sldId="721"/>
            <ac:spMk id="23" creationId="{9DDCBBAA-4762-C359-F392-54F168F5F8B0}"/>
          </ac:spMkLst>
        </pc:spChg>
        <pc:grpChg chg="add mod">
          <ac:chgData name="Brandon Amos" userId="afec91c01fb71b33" providerId="LiveId" clId="{0BE84340-B612-4D4E-9E74-A664D8137076}" dt="2023-07-20T19:37:44.933" v="7026" actId="164"/>
          <ac:grpSpMkLst>
            <pc:docMk/>
            <pc:sldMk cId="2624059711" sldId="721"/>
            <ac:grpSpMk id="11" creationId="{C37666F7-EADA-7BF7-FAE8-71BDE1986A08}"/>
          </ac:grpSpMkLst>
        </pc:grpChg>
        <pc:grpChg chg="add del mod">
          <ac:chgData name="Brandon Amos" userId="afec91c01fb71b33" providerId="LiveId" clId="{0BE84340-B612-4D4E-9E74-A664D8137076}" dt="2023-07-20T03:43:37.320" v="3145" actId="165"/>
          <ac:grpSpMkLst>
            <pc:docMk/>
            <pc:sldMk cId="2624059711" sldId="721"/>
            <ac:grpSpMk id="12" creationId="{CF2EA725-CDCB-D06D-1245-7A0225293366}"/>
          </ac:grpSpMkLst>
        </pc:grpChg>
        <pc:grpChg chg="mod topLvl">
          <ac:chgData name="Brandon Amos" userId="afec91c01fb71b33" providerId="LiveId" clId="{0BE84340-B612-4D4E-9E74-A664D8137076}" dt="2023-07-20T18:05:16.351" v="5321" actId="164"/>
          <ac:grpSpMkLst>
            <pc:docMk/>
            <pc:sldMk cId="2624059711" sldId="721"/>
            <ac:grpSpMk id="13" creationId="{CC5DB460-3179-E515-2436-E568F6F0F854}"/>
          </ac:grpSpMkLst>
        </pc:grpChg>
        <pc:grpChg chg="add mod">
          <ac:chgData name="Brandon Amos" userId="afec91c01fb71b33" providerId="LiveId" clId="{0BE84340-B612-4D4E-9E74-A664D8137076}" dt="2023-07-27T03:45:02.117" v="17223" actId="1035"/>
          <ac:grpSpMkLst>
            <pc:docMk/>
            <pc:sldMk cId="2624059711" sldId="721"/>
            <ac:grpSpMk id="24" creationId="{9636BA54-71D1-E4E0-3619-14D66C4A0781}"/>
          </ac:grpSpMkLst>
        </pc:grpChg>
        <pc:picChg chg="add del mod">
          <ac:chgData name="Brandon Amos" userId="afec91c01fb71b33" providerId="LiveId" clId="{0BE84340-B612-4D4E-9E74-A664D8137076}" dt="2023-07-20T01:57:07.678" v="1650" actId="478"/>
          <ac:picMkLst>
            <pc:docMk/>
            <pc:sldMk cId="2624059711" sldId="721"/>
            <ac:picMk id="7" creationId="{193BA3B9-11D0-49C2-356C-954CFCEE8079}"/>
          </ac:picMkLst>
        </pc:picChg>
        <pc:picChg chg="add mod">
          <ac:chgData name="Brandon Amos" userId="afec91c01fb71b33" providerId="LiveId" clId="{0BE84340-B612-4D4E-9E74-A664D8137076}" dt="2023-07-20T18:05:16.351" v="5321" actId="164"/>
          <ac:picMkLst>
            <pc:docMk/>
            <pc:sldMk cId="2624059711" sldId="721"/>
            <ac:picMk id="8" creationId="{8F51092C-B204-9059-1525-A944B1329531}"/>
          </ac:picMkLst>
        </pc:picChg>
        <pc:picChg chg="add del mod">
          <ac:chgData name="Brandon Amos" userId="afec91c01fb71b33" providerId="LiveId" clId="{0BE84340-B612-4D4E-9E74-A664D8137076}" dt="2023-07-20T03:42:24.085" v="3132" actId="478"/>
          <ac:picMkLst>
            <pc:docMk/>
            <pc:sldMk cId="2624059711" sldId="721"/>
            <ac:picMk id="9" creationId="{93CCBF9B-4B59-692F-20CD-44054BF9ACFF}"/>
          </ac:picMkLst>
        </pc:picChg>
        <pc:picChg chg="mod topLvl">
          <ac:chgData name="Brandon Amos" userId="afec91c01fb71b33" providerId="LiveId" clId="{0BE84340-B612-4D4E-9E74-A664D8137076}" dt="2023-07-20T19:37:44.933" v="7026" actId="164"/>
          <ac:picMkLst>
            <pc:docMk/>
            <pc:sldMk cId="2624059711" sldId="721"/>
            <ac:picMk id="14" creationId="{A51A1280-B107-4680-1C8D-4BAF683CFDDC}"/>
          </ac:picMkLst>
        </pc:picChg>
        <pc:picChg chg="mod">
          <ac:chgData name="Brandon Amos" userId="afec91c01fb71b33" providerId="LiveId" clId="{0BE84340-B612-4D4E-9E74-A664D8137076}" dt="2023-07-20T03:43:37.320" v="3145" actId="165"/>
          <ac:picMkLst>
            <pc:docMk/>
            <pc:sldMk cId="2624059711" sldId="721"/>
            <ac:picMk id="15" creationId="{3293F0E6-85A0-1788-E95A-8BBDEAD90677}"/>
          </ac:picMkLst>
        </pc:picChg>
        <pc:picChg chg="mod">
          <ac:chgData name="Brandon Amos" userId="afec91c01fb71b33" providerId="LiveId" clId="{0BE84340-B612-4D4E-9E74-A664D8137076}" dt="2023-07-20T03:43:37.320" v="3145" actId="165"/>
          <ac:picMkLst>
            <pc:docMk/>
            <pc:sldMk cId="2624059711" sldId="721"/>
            <ac:picMk id="16" creationId="{564ED28F-7E12-262D-4F4B-33B3FB82AECF}"/>
          </ac:picMkLst>
        </pc:picChg>
        <pc:picChg chg="mod">
          <ac:chgData name="Brandon Amos" userId="afec91c01fb71b33" providerId="LiveId" clId="{0BE84340-B612-4D4E-9E74-A664D8137076}" dt="2023-07-20T03:43:37.320" v="3145" actId="165"/>
          <ac:picMkLst>
            <pc:docMk/>
            <pc:sldMk cId="2624059711" sldId="721"/>
            <ac:picMk id="17" creationId="{3D262568-E6F2-DDC7-72B1-C06ABAC08143}"/>
          </ac:picMkLst>
        </pc:picChg>
        <pc:picChg chg="add del mod">
          <ac:chgData name="Brandon Amos" userId="afec91c01fb71b33" providerId="LiveId" clId="{0BE84340-B612-4D4E-9E74-A664D8137076}" dt="2023-07-20T20:12:37.980" v="8639" actId="478"/>
          <ac:picMkLst>
            <pc:docMk/>
            <pc:sldMk cId="2624059711" sldId="721"/>
            <ac:picMk id="25" creationId="{5CB38BFB-33CE-0CEB-519F-AF17AC459B49}"/>
          </ac:picMkLst>
        </pc:picChg>
      </pc:sldChg>
      <pc:sldChg chg="modSp mod">
        <pc:chgData name="Brandon Amos" userId="afec91c01fb71b33" providerId="LiveId" clId="{0BE84340-B612-4D4E-9E74-A664D8137076}" dt="2023-07-28T09:39:21.084" v="29009" actId="20577"/>
        <pc:sldMkLst>
          <pc:docMk/>
          <pc:sldMk cId="1663361351" sldId="722"/>
        </pc:sldMkLst>
        <pc:spChg chg="mod">
          <ac:chgData name="Brandon Amos" userId="afec91c01fb71b33" providerId="LiveId" clId="{0BE84340-B612-4D4E-9E74-A664D8137076}" dt="2023-07-20T03:57:03.814" v="4271" actId="1076"/>
          <ac:spMkLst>
            <pc:docMk/>
            <pc:sldMk cId="1663361351" sldId="722"/>
            <ac:spMk id="2" creationId="{A6679355-9FD1-9626-39CD-8EF9FEF5EF65}"/>
          </ac:spMkLst>
        </pc:spChg>
        <pc:spChg chg="mod">
          <ac:chgData name="Brandon Amos" userId="afec91c01fb71b33" providerId="LiveId" clId="{0BE84340-B612-4D4E-9E74-A664D8137076}" dt="2023-07-28T09:39:21.084" v="29009" actId="20577"/>
          <ac:spMkLst>
            <pc:docMk/>
            <pc:sldMk cId="1663361351" sldId="722"/>
            <ac:spMk id="3" creationId="{86B9F4AA-02B2-385B-1686-51B4576CB591}"/>
          </ac:spMkLst>
        </pc:spChg>
      </pc:sldChg>
      <pc:sldChg chg="modSp del mod">
        <pc:chgData name="Brandon Amos" userId="afec91c01fb71b33" providerId="LiveId" clId="{0BE84340-B612-4D4E-9E74-A664D8137076}" dt="2023-07-20T03:59:52.908" v="4414" actId="2696"/>
        <pc:sldMkLst>
          <pc:docMk/>
          <pc:sldMk cId="2314470796" sldId="723"/>
        </pc:sldMkLst>
        <pc:spChg chg="mod">
          <ac:chgData name="Brandon Amos" userId="afec91c01fb71b33" providerId="LiveId" clId="{0BE84340-B612-4D4E-9E74-A664D8137076}" dt="2023-07-20T03:51:43.395" v="3655" actId="20577"/>
          <ac:spMkLst>
            <pc:docMk/>
            <pc:sldMk cId="2314470796" sldId="723"/>
            <ac:spMk id="2" creationId="{9EDB9E9B-13F6-B649-6032-16ECB1AED997}"/>
          </ac:spMkLst>
        </pc:spChg>
        <pc:spChg chg="mod">
          <ac:chgData name="Brandon Amos" userId="afec91c01fb71b33" providerId="LiveId" clId="{0BE84340-B612-4D4E-9E74-A664D8137076}" dt="2023-07-20T03:47:25.919" v="3332" actId="20577"/>
          <ac:spMkLst>
            <pc:docMk/>
            <pc:sldMk cId="2314470796" sldId="723"/>
            <ac:spMk id="3" creationId="{EB94EF2A-C0FC-0875-5F91-2CBDAD576D04}"/>
          </ac:spMkLst>
        </pc:spChg>
      </pc:sldChg>
      <pc:sldChg chg="addSp delSp modSp mod delAnim modAnim">
        <pc:chgData name="Brandon Amos" userId="afec91c01fb71b33" providerId="LiveId" clId="{0BE84340-B612-4D4E-9E74-A664D8137076}" dt="2023-07-28T05:16:35.175" v="19770" actId="1036"/>
        <pc:sldMkLst>
          <pc:docMk/>
          <pc:sldMk cId="2909703790" sldId="724"/>
        </pc:sldMkLst>
        <pc:spChg chg="mod">
          <ac:chgData name="Brandon Amos" userId="afec91c01fb71b33" providerId="LiveId" clId="{0BE84340-B612-4D4E-9E74-A664D8137076}" dt="2023-07-20T20:14:53.790" v="8662" actId="20577"/>
          <ac:spMkLst>
            <pc:docMk/>
            <pc:sldMk cId="2909703790" sldId="724"/>
            <ac:spMk id="2" creationId="{B1065A15-60BC-E901-F46A-70B8D5DF71CC}"/>
          </ac:spMkLst>
        </pc:spChg>
        <pc:spChg chg="del mod">
          <ac:chgData name="Brandon Amos" userId="afec91c01fb71b33" providerId="LiveId" clId="{0BE84340-B612-4D4E-9E74-A664D8137076}" dt="2023-07-20T20:09:20.061" v="8559" actId="21"/>
          <ac:spMkLst>
            <pc:docMk/>
            <pc:sldMk cId="2909703790" sldId="724"/>
            <ac:spMk id="3" creationId="{EF2BBC6D-7B5C-E273-2431-6E221C745A53}"/>
          </ac:spMkLst>
        </pc:spChg>
        <pc:spChg chg="add del mod">
          <ac:chgData name="Brandon Amos" userId="afec91c01fb71b33" providerId="LiveId" clId="{0BE84340-B612-4D4E-9E74-A664D8137076}" dt="2023-07-20T20:09:20.061" v="8559" actId="21"/>
          <ac:spMkLst>
            <pc:docMk/>
            <pc:sldMk cId="2909703790" sldId="724"/>
            <ac:spMk id="7" creationId="{8C32CC7A-F719-15AF-C958-A824B5C747C4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8" creationId="{649F8196-E18D-327B-6E77-427E71588187}"/>
          </ac:spMkLst>
        </pc:spChg>
        <pc:spChg chg="add del mod">
          <ac:chgData name="Brandon Amos" userId="afec91c01fb71b33" providerId="LiveId" clId="{0BE84340-B612-4D4E-9E74-A664D8137076}" dt="2023-07-20T20:09:20.061" v="8559" actId="21"/>
          <ac:spMkLst>
            <pc:docMk/>
            <pc:sldMk cId="2909703790" sldId="724"/>
            <ac:spMk id="8" creationId="{9C06B6F8-70FF-9D99-4A66-C84B147C67BC}"/>
          </ac:spMkLst>
        </pc:spChg>
        <pc:spChg chg="add del mod">
          <ac:chgData name="Brandon Amos" userId="afec91c01fb71b33" providerId="LiveId" clId="{0BE84340-B612-4D4E-9E74-A664D8137076}" dt="2023-07-21T19:48:37.854" v="11744" actId="478"/>
          <ac:spMkLst>
            <pc:docMk/>
            <pc:sldMk cId="2909703790" sldId="724"/>
            <ac:spMk id="9" creationId="{1D6EE451-19D3-51DF-EB64-630E3488CE87}"/>
          </ac:spMkLst>
        </pc:spChg>
        <pc:spChg chg="add del mod">
          <ac:chgData name="Brandon Amos" userId="afec91c01fb71b33" providerId="LiveId" clId="{0BE84340-B612-4D4E-9E74-A664D8137076}" dt="2023-07-20T20:20:25.658" v="8663" actId="931"/>
          <ac:spMkLst>
            <pc:docMk/>
            <pc:sldMk cId="2909703790" sldId="724"/>
            <ac:spMk id="10" creationId="{4B95BD41-E048-519A-04EB-3782F299FD42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10" creationId="{B628DCB1-B647-7F65-ABEC-7A3116095A0C}"/>
          </ac:spMkLst>
        </pc:spChg>
        <pc:spChg chg="add mod">
          <ac:chgData name="Brandon Amos" userId="afec91c01fb71b33" providerId="LiveId" clId="{0BE84340-B612-4D4E-9E74-A664D8137076}" dt="2023-07-20T21:11:26.929" v="8974" actId="1035"/>
          <ac:spMkLst>
            <pc:docMk/>
            <pc:sldMk cId="2909703790" sldId="724"/>
            <ac:spMk id="11" creationId="{2E78F703-D231-B8D9-E445-8087DF6F3D2E}"/>
          </ac:spMkLst>
        </pc:spChg>
        <pc:spChg chg="add mod">
          <ac:chgData name="Brandon Amos" userId="afec91c01fb71b33" providerId="LiveId" clId="{0BE84340-B612-4D4E-9E74-A664D8137076}" dt="2023-07-27T23:02:39.240" v="18879" actId="20577"/>
          <ac:spMkLst>
            <pc:docMk/>
            <pc:sldMk cId="2909703790" sldId="724"/>
            <ac:spMk id="12" creationId="{3C2836F6-3024-D7EF-50B7-60374D8BD1D2}"/>
          </ac:spMkLst>
        </pc:spChg>
        <pc:spChg chg="add mod">
          <ac:chgData name="Brandon Amos" userId="afec91c01fb71b33" providerId="LiveId" clId="{0BE84340-B612-4D4E-9E74-A664D8137076}" dt="2023-07-21T19:33:46.567" v="11476" actId="20577"/>
          <ac:spMkLst>
            <pc:docMk/>
            <pc:sldMk cId="2909703790" sldId="724"/>
            <ac:spMk id="13" creationId="{E356D728-2F8E-E17E-0C11-211ECE45EE95}"/>
          </ac:spMkLst>
        </pc:spChg>
        <pc:spChg chg="add del mod">
          <ac:chgData name="Brandon Amos" userId="afec91c01fb71b33" providerId="LiveId" clId="{0BE84340-B612-4D4E-9E74-A664D8137076}" dt="2023-07-20T20:12:28.295" v="8635" actId="21"/>
          <ac:spMkLst>
            <pc:docMk/>
            <pc:sldMk cId="2909703790" sldId="724"/>
            <ac:spMk id="14" creationId="{0FBC8A92-0227-B8F9-C1CD-243C86D66701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14" creationId="{6FABD0BF-CCA0-2FC5-0689-30208B9824BD}"/>
          </ac:spMkLst>
        </pc:spChg>
        <pc:spChg chg="add del mod">
          <ac:chgData name="Brandon Amos" userId="afec91c01fb71b33" providerId="LiveId" clId="{0BE84340-B612-4D4E-9E74-A664D8137076}" dt="2023-07-20T20:12:28.295" v="8635" actId="21"/>
          <ac:spMkLst>
            <pc:docMk/>
            <pc:sldMk cId="2909703790" sldId="724"/>
            <ac:spMk id="15" creationId="{085C60DB-E929-5948-94FA-753BCB7DDD5B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16" creationId="{4FA394F7-D68B-3D4A-69E9-82364FD9510F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17" creationId="{B696F62E-8E0C-D0A4-20A1-114595D7A869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18" creationId="{FCFB0371-A4C4-3E6D-F4DD-305DA602DB87}"/>
          </ac:spMkLst>
        </pc:spChg>
        <pc:spChg chg="add del mod">
          <ac:chgData name="Brandon Amos" userId="afec91c01fb71b33" providerId="LiveId" clId="{0BE84340-B612-4D4E-9E74-A664D8137076}" dt="2023-07-21T21:51:23.898" v="14313" actId="478"/>
          <ac:spMkLst>
            <pc:docMk/>
            <pc:sldMk cId="2909703790" sldId="724"/>
            <ac:spMk id="19" creationId="{28FCDB04-E44E-29D7-9A35-334A03B9B381}"/>
          </ac:spMkLst>
        </pc:spChg>
        <pc:spChg chg="mod">
          <ac:chgData name="Brandon Amos" userId="afec91c01fb71b33" providerId="LiveId" clId="{0BE84340-B612-4D4E-9E74-A664D8137076}" dt="2023-07-20T20:12:47.374" v="8640"/>
          <ac:spMkLst>
            <pc:docMk/>
            <pc:sldMk cId="2909703790" sldId="724"/>
            <ac:spMk id="19" creationId="{E69381AB-FC3B-BFAC-318E-8ABBBFE01C1D}"/>
          </ac:spMkLst>
        </pc:spChg>
        <pc:spChg chg="mod">
          <ac:chgData name="Brandon Amos" userId="afec91c01fb71b33" providerId="LiveId" clId="{0BE84340-B612-4D4E-9E74-A664D8137076}" dt="2023-07-20T20:12:47.374" v="8640"/>
          <ac:spMkLst>
            <pc:docMk/>
            <pc:sldMk cId="2909703790" sldId="724"/>
            <ac:spMk id="20" creationId="{4FC2896C-C753-130F-835F-9A87B32FAD09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20" creationId="{67F422C2-0626-D4C5-B15E-1424EDA443ED}"/>
          </ac:spMkLst>
        </pc:spChg>
        <pc:spChg chg="mod">
          <ac:chgData name="Brandon Amos" userId="afec91c01fb71b33" providerId="LiveId" clId="{0BE84340-B612-4D4E-9E74-A664D8137076}" dt="2023-07-20T20:12:47.374" v="8640"/>
          <ac:spMkLst>
            <pc:docMk/>
            <pc:sldMk cId="2909703790" sldId="724"/>
            <ac:spMk id="21" creationId="{433F72C3-08AC-E42D-80BC-077AE7E51FE5}"/>
          </ac:spMkLst>
        </pc:spChg>
        <pc:spChg chg="mod">
          <ac:chgData name="Brandon Amos" userId="afec91c01fb71b33" providerId="LiveId" clId="{0BE84340-B612-4D4E-9E74-A664D8137076}" dt="2023-07-20T20:12:47.374" v="8640"/>
          <ac:spMkLst>
            <pc:docMk/>
            <pc:sldMk cId="2909703790" sldId="724"/>
            <ac:spMk id="22" creationId="{67EEED73-2C93-3FFA-3787-36183316B407}"/>
          </ac:spMkLst>
        </pc:spChg>
        <pc:spChg chg="mod">
          <ac:chgData name="Brandon Amos" userId="afec91c01fb71b33" providerId="LiveId" clId="{0BE84340-B612-4D4E-9E74-A664D8137076}" dt="2023-07-20T20:12:47.374" v="8640"/>
          <ac:spMkLst>
            <pc:docMk/>
            <pc:sldMk cId="2909703790" sldId="724"/>
            <ac:spMk id="23" creationId="{A1211F73-53B2-6AE5-78A1-E3FB52D05EDB}"/>
          </ac:spMkLst>
        </pc:spChg>
        <pc:spChg chg="add del mod">
          <ac:chgData name="Brandon Amos" userId="afec91c01fb71b33" providerId="LiveId" clId="{0BE84340-B612-4D4E-9E74-A664D8137076}" dt="2023-07-20T20:23:44.106" v="8686" actId="478"/>
          <ac:spMkLst>
            <pc:docMk/>
            <pc:sldMk cId="2909703790" sldId="724"/>
            <ac:spMk id="33" creationId="{CC58EB78-1BD4-A0E2-5BD7-79F981C069F5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34" creationId="{4DFD2908-B48A-0385-F3D6-AE577A86599D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35" creationId="{0EFDD34E-FAD7-DE85-44C8-80BEC308BD34}"/>
          </ac:spMkLst>
        </pc:spChg>
        <pc:spChg chg="add mod topLvl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39" creationId="{98C71AE6-C89B-C7AF-C145-886C4A3CB7BF}"/>
          </ac:spMkLst>
        </pc:spChg>
        <pc:spChg chg="add del mod">
          <ac:chgData name="Brandon Amos" userId="afec91c01fb71b33" providerId="LiveId" clId="{0BE84340-B612-4D4E-9E74-A664D8137076}" dt="2023-07-20T21:17:22.662" v="9119" actId="478"/>
          <ac:spMkLst>
            <pc:docMk/>
            <pc:sldMk cId="2909703790" sldId="724"/>
            <ac:spMk id="41" creationId="{4D651168-64FF-DB78-A3F9-716A69E38AA0}"/>
          </ac:spMkLst>
        </pc:spChg>
        <pc:spChg chg="add del mod">
          <ac:chgData name="Brandon Amos" userId="afec91c01fb71b33" providerId="LiveId" clId="{0BE84340-B612-4D4E-9E74-A664D8137076}" dt="2023-07-20T21:17:22.662" v="9119" actId="478"/>
          <ac:spMkLst>
            <pc:docMk/>
            <pc:sldMk cId="2909703790" sldId="724"/>
            <ac:spMk id="42" creationId="{8D22935C-14E4-FD09-62FB-F2DD7B6659BE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48" creationId="{B4D78727-8805-8A64-6FC3-E32F9A9723E0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52" creationId="{7535337A-59A5-10C9-1C8D-A5B847978873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53" creationId="{16753788-E8A0-709B-2487-3AB85A8E38C4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55" creationId="{D8F36DA5-18A1-9F1F-C128-DDF9149959C1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57" creationId="{026AA26E-60AD-78EB-B33A-0F0261100535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63" creationId="{ADF9F63B-0641-6A81-A61B-EE185088BAA6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64" creationId="{87FC6584-6BD0-71C4-C9C4-32AC7D16FB67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65" creationId="{5DA86A0D-B415-2706-BD07-0F4A80E39124}"/>
          </ac:spMkLst>
        </pc:spChg>
        <pc:spChg chg="add mod">
          <ac:chgData name="Brandon Amos" userId="afec91c01fb71b33" providerId="LiveId" clId="{0BE84340-B612-4D4E-9E74-A664D8137076}" dt="2023-07-28T05:16:35.175" v="19770" actId="1036"/>
          <ac:spMkLst>
            <pc:docMk/>
            <pc:sldMk cId="2909703790" sldId="724"/>
            <ac:spMk id="66" creationId="{0B8A1D20-FE20-F205-D156-49B076A51676}"/>
          </ac:spMkLst>
        </pc:spChg>
        <pc:spChg chg="add del mod">
          <ac:chgData name="Brandon Amos" userId="afec91c01fb71b33" providerId="LiveId" clId="{0BE84340-B612-4D4E-9E74-A664D8137076}" dt="2023-07-20T22:47:08.391" v="10590" actId="478"/>
          <ac:spMkLst>
            <pc:docMk/>
            <pc:sldMk cId="2909703790" sldId="724"/>
            <ac:spMk id="74" creationId="{922344CF-47EF-3674-417E-9F7D7B7A776E}"/>
          </ac:spMkLst>
        </pc:spChg>
        <pc:spChg chg="add del mod">
          <ac:chgData name="Brandon Amos" userId="afec91c01fb71b33" providerId="LiveId" clId="{0BE84340-B612-4D4E-9E74-A664D8137076}" dt="2023-07-20T22:57:39.749" v="11141" actId="478"/>
          <ac:spMkLst>
            <pc:docMk/>
            <pc:sldMk cId="2909703790" sldId="724"/>
            <ac:spMk id="75" creationId="{AA4FF35B-E2F9-ADCD-DA2E-3800B1312C7F}"/>
          </ac:spMkLst>
        </pc:spChg>
        <pc:grpChg chg="add del mod">
          <ac:chgData name="Brandon Amos" userId="afec91c01fb71b33" providerId="LiveId" clId="{0BE84340-B612-4D4E-9E74-A664D8137076}" dt="2023-07-20T20:13:03.727" v="8643" actId="478"/>
          <ac:grpSpMkLst>
            <pc:docMk/>
            <pc:sldMk cId="2909703790" sldId="724"/>
            <ac:grpSpMk id="16" creationId="{7730E74A-5F8E-101B-C7AF-2E60B8CBB7AD}"/>
          </ac:grpSpMkLst>
        </pc:grpChg>
        <pc:grpChg chg="mod">
          <ac:chgData name="Brandon Amos" userId="afec91c01fb71b33" providerId="LiveId" clId="{0BE84340-B612-4D4E-9E74-A664D8137076}" dt="2023-07-20T20:12:47.374" v="8640"/>
          <ac:grpSpMkLst>
            <pc:docMk/>
            <pc:sldMk cId="2909703790" sldId="724"/>
            <ac:grpSpMk id="18" creationId="{7C1480D6-C6DC-56E6-6EF8-66230F0AF8F0}"/>
          </ac:grpSpMkLst>
        </pc:grpChg>
        <pc:grpChg chg="mod">
          <ac:chgData name="Brandon Amos" userId="afec91c01fb71b33" providerId="LiveId" clId="{0BE84340-B612-4D4E-9E74-A664D8137076}" dt="2023-07-20T20:12:47.374" v="8640"/>
          <ac:grpSpMkLst>
            <pc:docMk/>
            <pc:sldMk cId="2909703790" sldId="724"/>
            <ac:grpSpMk id="24" creationId="{D4323A5C-23D8-2653-BF41-FADFFDF94197}"/>
          </ac:grpSpMkLst>
        </pc:grpChg>
        <pc:grpChg chg="add del mod">
          <ac:chgData name="Brandon Amos" userId="afec91c01fb71b33" providerId="LiveId" clId="{0BE84340-B612-4D4E-9E74-A664D8137076}" dt="2023-07-20T22:41:16.113" v="10583" actId="165"/>
          <ac:grpSpMkLst>
            <pc:docMk/>
            <pc:sldMk cId="2909703790" sldId="724"/>
            <ac:grpSpMk id="40" creationId="{5981AC66-C89C-1F0F-D7A7-23E8867EAD2B}"/>
          </ac:grpSpMkLst>
        </pc:grpChg>
        <pc:picChg chg="add del mod">
          <ac:chgData name="Brandon Amos" userId="afec91c01fb71b33" providerId="LiveId" clId="{0BE84340-B612-4D4E-9E74-A664D8137076}" dt="2023-07-21T19:24:24.875" v="11288" actId="478"/>
          <ac:picMkLst>
            <pc:docMk/>
            <pc:sldMk cId="2909703790" sldId="724"/>
            <ac:picMk id="3" creationId="{DE29BFB2-AD85-79BD-5889-62714FBC36A1}"/>
          </ac:picMkLst>
        </pc:picChg>
        <pc:picChg chg="add mod">
          <ac:chgData name="Brandon Amos" userId="afec91c01fb71b33" providerId="LiveId" clId="{0BE84340-B612-4D4E-9E74-A664D8137076}" dt="2023-07-28T05:16:35.175" v="19770" actId="1036"/>
          <ac:picMkLst>
            <pc:docMk/>
            <pc:sldMk cId="2909703790" sldId="724"/>
            <ac:picMk id="7" creationId="{EBFB50C4-F6AB-6FCD-E666-E2C22EAC6C97}"/>
          </ac:picMkLst>
        </pc:picChg>
        <pc:picChg chg="mod">
          <ac:chgData name="Brandon Amos" userId="afec91c01fb71b33" providerId="LiveId" clId="{0BE84340-B612-4D4E-9E74-A664D8137076}" dt="2023-07-20T20:12:47.374" v="8640"/>
          <ac:picMkLst>
            <pc:docMk/>
            <pc:sldMk cId="2909703790" sldId="724"/>
            <ac:picMk id="17" creationId="{D44C12C1-C292-A2F9-D94F-D85B46A16B58}"/>
          </ac:picMkLst>
        </pc:picChg>
        <pc:picChg chg="mod">
          <ac:chgData name="Brandon Amos" userId="afec91c01fb71b33" providerId="LiveId" clId="{0BE84340-B612-4D4E-9E74-A664D8137076}" dt="2023-07-20T20:12:47.374" v="8640"/>
          <ac:picMkLst>
            <pc:docMk/>
            <pc:sldMk cId="2909703790" sldId="724"/>
            <ac:picMk id="25" creationId="{EE59A0F1-73CA-B45D-5EC6-6FCCC4D510BD}"/>
          </ac:picMkLst>
        </pc:picChg>
        <pc:picChg chg="mod">
          <ac:chgData name="Brandon Amos" userId="afec91c01fb71b33" providerId="LiveId" clId="{0BE84340-B612-4D4E-9E74-A664D8137076}" dt="2023-07-20T20:12:47.374" v="8640"/>
          <ac:picMkLst>
            <pc:docMk/>
            <pc:sldMk cId="2909703790" sldId="724"/>
            <ac:picMk id="26" creationId="{3E283AA6-032C-5A6F-7327-CA7DAF42F476}"/>
          </ac:picMkLst>
        </pc:picChg>
        <pc:picChg chg="mod">
          <ac:chgData name="Brandon Amos" userId="afec91c01fb71b33" providerId="LiveId" clId="{0BE84340-B612-4D4E-9E74-A664D8137076}" dt="2023-07-20T20:12:47.374" v="8640"/>
          <ac:picMkLst>
            <pc:docMk/>
            <pc:sldMk cId="2909703790" sldId="724"/>
            <ac:picMk id="27" creationId="{F90ED1FF-F074-15C2-FA60-E289DEF5820D}"/>
          </ac:picMkLst>
        </pc:picChg>
        <pc:picChg chg="mod">
          <ac:chgData name="Brandon Amos" userId="afec91c01fb71b33" providerId="LiveId" clId="{0BE84340-B612-4D4E-9E74-A664D8137076}" dt="2023-07-20T20:12:47.374" v="8640"/>
          <ac:picMkLst>
            <pc:docMk/>
            <pc:sldMk cId="2909703790" sldId="724"/>
            <ac:picMk id="28" creationId="{93061841-43F4-BA52-3197-092B4B0DA239}"/>
          </ac:picMkLst>
        </pc:picChg>
        <pc:picChg chg="add del mod">
          <ac:chgData name="Brandon Amos" userId="afec91c01fb71b33" providerId="LiveId" clId="{0BE84340-B612-4D4E-9E74-A664D8137076}" dt="2023-07-20T22:47:06.032" v="10589" actId="478"/>
          <ac:picMkLst>
            <pc:docMk/>
            <pc:sldMk cId="2909703790" sldId="724"/>
            <ac:picMk id="30" creationId="{673A782D-4509-7836-CB79-7E66EA236BDE}"/>
          </ac:picMkLst>
        </pc:picChg>
        <pc:picChg chg="add mod">
          <ac:chgData name="Brandon Amos" userId="afec91c01fb71b33" providerId="LiveId" clId="{0BE84340-B612-4D4E-9E74-A664D8137076}" dt="2023-07-28T05:16:35.175" v="19770" actId="1036"/>
          <ac:picMkLst>
            <pc:docMk/>
            <pc:sldMk cId="2909703790" sldId="724"/>
            <ac:picMk id="37" creationId="{D6F9AD11-052F-F50B-085D-DD7799672DBB}"/>
          </ac:picMkLst>
        </pc:picChg>
        <pc:picChg chg="add mod topLvl">
          <ac:chgData name="Brandon Amos" userId="afec91c01fb71b33" providerId="LiveId" clId="{0BE84340-B612-4D4E-9E74-A664D8137076}" dt="2023-07-28T05:16:35.175" v="19770" actId="1036"/>
          <ac:picMkLst>
            <pc:docMk/>
            <pc:sldMk cId="2909703790" sldId="724"/>
            <ac:picMk id="38" creationId="{6C55B935-6EE1-1A54-56D8-14ED8DA12BA9}"/>
          </ac:picMkLst>
        </pc:picChg>
        <pc:picChg chg="add mod">
          <ac:chgData name="Brandon Amos" userId="afec91c01fb71b33" providerId="LiveId" clId="{0BE84340-B612-4D4E-9E74-A664D8137076}" dt="2023-07-28T05:16:35.175" v="19770" actId="1036"/>
          <ac:picMkLst>
            <pc:docMk/>
            <pc:sldMk cId="2909703790" sldId="724"/>
            <ac:picMk id="70" creationId="{B6140129-A4E8-8E1B-342E-BBA890FE8208}"/>
          </ac:picMkLst>
        </pc:picChg>
        <pc:picChg chg="add mod">
          <ac:chgData name="Brandon Amos" userId="afec91c01fb71b33" providerId="LiveId" clId="{0BE84340-B612-4D4E-9E74-A664D8137076}" dt="2023-07-28T05:16:35.175" v="19770" actId="1036"/>
          <ac:picMkLst>
            <pc:docMk/>
            <pc:sldMk cId="2909703790" sldId="724"/>
            <ac:picMk id="71" creationId="{2B02BCFB-EB02-F8F5-E0BB-352159C71152}"/>
          </ac:picMkLst>
        </pc:picChg>
        <pc:picChg chg="add del mod">
          <ac:chgData name="Brandon Amos" userId="afec91c01fb71b33" providerId="LiveId" clId="{0BE84340-B612-4D4E-9E74-A664D8137076}" dt="2023-07-21T19:17:25.628" v="11268" actId="478"/>
          <ac:picMkLst>
            <pc:docMk/>
            <pc:sldMk cId="2909703790" sldId="724"/>
            <ac:picMk id="72" creationId="{F8CF97F6-7049-6A83-6721-6A320204A26C}"/>
          </ac:picMkLst>
        </pc:picChg>
        <pc:cxnChg chg="add del mod">
          <ac:chgData name="Brandon Amos" userId="afec91c01fb71b33" providerId="LiveId" clId="{0BE84340-B612-4D4E-9E74-A664D8137076}" dt="2023-07-20T22:47:06.032" v="10589" actId="478"/>
          <ac:cxnSpMkLst>
            <pc:docMk/>
            <pc:sldMk cId="2909703790" sldId="724"/>
            <ac:cxnSpMk id="32" creationId="{A18FCC14-8AC5-D60C-EE4E-452FD5B55318}"/>
          </ac:cxnSpMkLst>
        </pc:cxnChg>
        <pc:cxnChg chg="add mod">
          <ac:chgData name="Brandon Amos" userId="afec91c01fb71b33" providerId="LiveId" clId="{0BE84340-B612-4D4E-9E74-A664D8137076}" dt="2023-07-21T19:48:35.038" v="11742" actId="14100"/>
          <ac:cxnSpMkLst>
            <pc:docMk/>
            <pc:sldMk cId="2909703790" sldId="724"/>
            <ac:cxnSpMk id="44" creationId="{F39B299F-F701-FF82-7E35-4F452CD9A35A}"/>
          </ac:cxnSpMkLst>
        </pc:cxnChg>
        <pc:cxnChg chg="add mod">
          <ac:chgData name="Brandon Amos" userId="afec91c01fb71b33" providerId="LiveId" clId="{0BE84340-B612-4D4E-9E74-A664D8137076}" dt="2023-07-28T05:16:35.175" v="19770" actId="1036"/>
          <ac:cxnSpMkLst>
            <pc:docMk/>
            <pc:sldMk cId="2909703790" sldId="724"/>
            <ac:cxnSpMk id="45" creationId="{75A75895-23BF-34DB-0CA6-C1EB1F948FFF}"/>
          </ac:cxnSpMkLst>
        </pc:cxnChg>
      </pc:sldChg>
      <pc:sldChg chg="new del">
        <pc:chgData name="Brandon Amos" userId="afec91c01fb71b33" providerId="LiveId" clId="{0BE84340-B612-4D4E-9E74-A664D8137076}" dt="2023-07-20T00:12:36.342" v="770" actId="2696"/>
        <pc:sldMkLst>
          <pc:docMk/>
          <pc:sldMk cId="1986970202" sldId="725"/>
        </pc:sldMkLst>
      </pc:sldChg>
      <pc:sldChg chg="delSp modSp add del mod delAnim">
        <pc:chgData name="Brandon Amos" userId="afec91c01fb71b33" providerId="LiveId" clId="{0BE84340-B612-4D4E-9E74-A664D8137076}" dt="2023-07-20T03:51:36.651" v="3622" actId="2696"/>
        <pc:sldMkLst>
          <pc:docMk/>
          <pc:sldMk cId="3806468865" sldId="725"/>
        </pc:sldMkLst>
        <pc:spChg chg="mod">
          <ac:chgData name="Brandon Amos" userId="afec91c01fb71b33" providerId="LiveId" clId="{0BE84340-B612-4D4E-9E74-A664D8137076}" dt="2023-07-20T02:32:09.547" v="1738" actId="20577"/>
          <ac:spMkLst>
            <pc:docMk/>
            <pc:sldMk cId="3806468865" sldId="725"/>
            <ac:spMk id="3" creationId="{93D0641D-3DD8-DE60-71D1-EC3B7A8D8332}"/>
          </ac:spMkLst>
        </pc:spChg>
        <pc:spChg chg="del">
          <ac:chgData name="Brandon Amos" userId="afec91c01fb71b33" providerId="LiveId" clId="{0BE84340-B612-4D4E-9E74-A664D8137076}" dt="2023-07-20T00:18:06.125" v="953" actId="478"/>
          <ac:spMkLst>
            <pc:docMk/>
            <pc:sldMk cId="3806468865" sldId="725"/>
            <ac:spMk id="8" creationId="{F980B942-059B-1EC2-1E99-74C7A71B3CC2}"/>
          </ac:spMkLst>
        </pc:spChg>
        <pc:spChg chg="del">
          <ac:chgData name="Brandon Amos" userId="afec91c01fb71b33" providerId="LiveId" clId="{0BE84340-B612-4D4E-9E74-A664D8137076}" dt="2023-07-20T00:45:29.248" v="1585" actId="478"/>
          <ac:spMkLst>
            <pc:docMk/>
            <pc:sldMk cId="3806468865" sldId="725"/>
            <ac:spMk id="10" creationId="{5F706B0C-A00D-A865-8B48-079C7FA25BCE}"/>
          </ac:spMkLst>
        </pc:spChg>
        <pc:picChg chg="del">
          <ac:chgData name="Brandon Amos" userId="afec91c01fb71b33" providerId="LiveId" clId="{0BE84340-B612-4D4E-9E74-A664D8137076}" dt="2023-07-20T00:18:06.125" v="953" actId="478"/>
          <ac:picMkLst>
            <pc:docMk/>
            <pc:sldMk cId="3806468865" sldId="725"/>
            <ac:picMk id="7" creationId="{193BA3B9-11D0-49C2-356C-954CFCEE8079}"/>
          </ac:picMkLst>
        </pc:picChg>
      </pc:sldChg>
      <pc:sldChg chg="addSp delSp modSp new del mod delAnim modAnim">
        <pc:chgData name="Brandon Amos" userId="afec91c01fb71b33" providerId="LiveId" clId="{0BE84340-B612-4D4E-9E74-A664D8137076}" dt="2023-07-20T03:13:55.406" v="2581" actId="2696"/>
        <pc:sldMkLst>
          <pc:docMk/>
          <pc:sldMk cId="812879917" sldId="726"/>
        </pc:sldMkLst>
        <pc:spChg chg="mod">
          <ac:chgData name="Brandon Amos" userId="afec91c01fb71b33" providerId="LiveId" clId="{0BE84340-B612-4D4E-9E74-A664D8137076}" dt="2023-07-20T01:17:13.126" v="1645"/>
          <ac:spMkLst>
            <pc:docMk/>
            <pc:sldMk cId="812879917" sldId="726"/>
            <ac:spMk id="3" creationId="{C3E01298-119B-797D-061E-32C82768DD48}"/>
          </ac:spMkLst>
        </pc:spChg>
        <pc:picChg chg="add del mod">
          <ac:chgData name="Brandon Amos" userId="afec91c01fb71b33" providerId="LiveId" clId="{0BE84340-B612-4D4E-9E74-A664D8137076}" dt="2023-07-20T02:49:26.659" v="1852" actId="21"/>
          <ac:picMkLst>
            <pc:docMk/>
            <pc:sldMk cId="812879917" sldId="726"/>
            <ac:picMk id="7" creationId="{D5D2CFB8-7688-B048-4C5A-8E9ECC3D77EC}"/>
          </ac:picMkLst>
        </pc:picChg>
      </pc:sldChg>
      <pc:sldChg chg="addSp delSp modSp add del mod addAnim delAnim modAnim">
        <pc:chgData name="Brandon Amos" userId="afec91c01fb71b33" providerId="LiveId" clId="{0BE84340-B612-4D4E-9E74-A664D8137076}" dt="2023-07-27T22:56:11.985" v="18657" actId="2696"/>
        <pc:sldMkLst>
          <pc:docMk/>
          <pc:sldMk cId="2383421146" sldId="727"/>
        </pc:sldMkLst>
        <pc:spChg chg="mod">
          <ac:chgData name="Brandon Amos" userId="afec91c01fb71b33" providerId="LiveId" clId="{0BE84340-B612-4D4E-9E74-A664D8137076}" dt="2023-07-20T19:18:02.590" v="6832"/>
          <ac:spMkLst>
            <pc:docMk/>
            <pc:sldMk cId="2383421146" sldId="727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0T02:48:49.041" v="1838" actId="20577"/>
          <ac:spMkLst>
            <pc:docMk/>
            <pc:sldMk cId="2383421146" sldId="727"/>
            <ac:spMk id="3" creationId="{93D0641D-3DD8-DE60-71D1-EC3B7A8D8332}"/>
          </ac:spMkLst>
        </pc:spChg>
        <pc:spChg chg="mod">
          <ac:chgData name="Brandon Amos" userId="afec91c01fb71b33" providerId="LiveId" clId="{0BE84340-B612-4D4E-9E74-A664D8137076}" dt="2023-07-20T22:14:31.552" v="9742" actId="20577"/>
          <ac:spMkLst>
            <pc:docMk/>
            <pc:sldMk cId="2383421146" sldId="727"/>
            <ac:spMk id="8" creationId="{F980B942-059B-1EC2-1E99-74C7A71B3CC2}"/>
          </ac:spMkLst>
        </pc:spChg>
        <pc:spChg chg="mod">
          <ac:chgData name="Brandon Amos" userId="afec91c01fb71b33" providerId="LiveId" clId="{0BE84340-B612-4D4E-9E74-A664D8137076}" dt="2023-07-20T17:51:24.496" v="5009" actId="1035"/>
          <ac:spMkLst>
            <pc:docMk/>
            <pc:sldMk cId="2383421146" sldId="727"/>
            <ac:spMk id="11" creationId="{8696CF29-9041-8079-3AD1-A8B05F629016}"/>
          </ac:spMkLst>
        </pc:spChg>
        <pc:picChg chg="add mod">
          <ac:chgData name="Brandon Amos" userId="afec91c01fb71b33" providerId="LiveId" clId="{0BE84340-B612-4D4E-9E74-A664D8137076}" dt="2023-07-20T02:48:43.660" v="1817" actId="1038"/>
          <ac:picMkLst>
            <pc:docMk/>
            <pc:sldMk cId="2383421146" sldId="727"/>
            <ac:picMk id="7" creationId="{938D2947-D48F-352D-E799-10C561303A23}"/>
          </ac:picMkLst>
        </pc:picChg>
        <pc:picChg chg="add del">
          <ac:chgData name="Brandon Amos" userId="afec91c01fb71b33" providerId="LiveId" clId="{0BE84340-B612-4D4E-9E74-A664D8137076}" dt="2023-07-20T02:48:19.700" v="1791" actId="478"/>
          <ac:picMkLst>
            <pc:docMk/>
            <pc:sldMk cId="2383421146" sldId="727"/>
            <ac:picMk id="9" creationId="{93CCBF9B-4B59-692F-20CD-44054BF9ACFF}"/>
          </ac:picMkLst>
        </pc:picChg>
      </pc:sldChg>
      <pc:sldChg chg="modSp new del mod">
        <pc:chgData name="Brandon Amos" userId="afec91c01fb71b33" providerId="LiveId" clId="{0BE84340-B612-4D4E-9E74-A664D8137076}" dt="2023-07-20T01:57:27.771" v="1651" actId="2696"/>
        <pc:sldMkLst>
          <pc:docMk/>
          <pc:sldMk cId="3182716601" sldId="727"/>
        </pc:sldMkLst>
        <pc:spChg chg="mod">
          <ac:chgData name="Brandon Amos" userId="afec91c01fb71b33" providerId="LiveId" clId="{0BE84340-B612-4D4E-9E74-A664D8137076}" dt="2023-07-20T01:31:57.895" v="1648" actId="20577"/>
          <ac:spMkLst>
            <pc:docMk/>
            <pc:sldMk cId="3182716601" sldId="727"/>
            <ac:spMk id="3" creationId="{3FE3500C-B707-48B3-1362-E23BF73C3C8B}"/>
          </ac:spMkLst>
        </pc:spChg>
      </pc:sldChg>
      <pc:sldChg chg="add del">
        <pc:chgData name="Brandon Amos" userId="afec91c01fb71b33" providerId="LiveId" clId="{0BE84340-B612-4D4E-9E74-A664D8137076}" dt="2023-07-20T02:33:18.271" v="1761"/>
        <pc:sldMkLst>
          <pc:docMk/>
          <pc:sldMk cId="3660112251" sldId="727"/>
        </pc:sldMkLst>
      </pc:sldChg>
      <pc:sldChg chg="addSp delSp modSp add del mod delAnim modAnim">
        <pc:chgData name="Brandon Amos" userId="afec91c01fb71b33" providerId="LiveId" clId="{0BE84340-B612-4D4E-9E74-A664D8137076}" dt="2023-07-27T22:58:45.277" v="18811" actId="2696"/>
        <pc:sldMkLst>
          <pc:docMk/>
          <pc:sldMk cId="796805920" sldId="728"/>
        </pc:sldMkLst>
        <pc:spChg chg="mod">
          <ac:chgData name="Brandon Amos" userId="afec91c01fb71b33" providerId="LiveId" clId="{0BE84340-B612-4D4E-9E74-A664D8137076}" dt="2023-07-20T19:18:05.684" v="6833"/>
          <ac:spMkLst>
            <pc:docMk/>
            <pc:sldMk cId="796805920" sldId="728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1T23:06:45.936" v="15541" actId="20577"/>
          <ac:spMkLst>
            <pc:docMk/>
            <pc:sldMk cId="796805920" sldId="728"/>
            <ac:spMk id="3" creationId="{93D0641D-3DD8-DE60-71D1-EC3B7A8D8332}"/>
          </ac:spMkLst>
        </pc:spChg>
        <pc:spChg chg="mod">
          <ac:chgData name="Brandon Amos" userId="afec91c01fb71b33" providerId="LiveId" clId="{0BE84340-B612-4D4E-9E74-A664D8137076}" dt="2023-07-20T22:14:48.128" v="9781" actId="207"/>
          <ac:spMkLst>
            <pc:docMk/>
            <pc:sldMk cId="796805920" sldId="728"/>
            <ac:spMk id="8" creationId="{F980B942-059B-1EC2-1E99-74C7A71B3CC2}"/>
          </ac:spMkLst>
        </pc:spChg>
        <pc:spChg chg="del mod">
          <ac:chgData name="Brandon Amos" userId="afec91c01fb71b33" providerId="LiveId" clId="{0BE84340-B612-4D4E-9E74-A664D8137076}" dt="2023-07-27T22:57:07.583" v="18675" actId="21"/>
          <ac:spMkLst>
            <pc:docMk/>
            <pc:sldMk cId="796805920" sldId="728"/>
            <ac:spMk id="11" creationId="{8696CF29-9041-8079-3AD1-A8B05F629016}"/>
          </ac:spMkLst>
        </pc:spChg>
        <pc:spChg chg="add del mod">
          <ac:chgData name="Brandon Amos" userId="afec91c01fb71b33" providerId="LiveId" clId="{0BE84340-B612-4D4E-9E74-A664D8137076}" dt="2023-07-27T22:57:26.857" v="18688" actId="21"/>
          <ac:spMkLst>
            <pc:docMk/>
            <pc:sldMk cId="796805920" sldId="728"/>
            <ac:spMk id="12" creationId="{1A9C879E-CE87-38B0-3ED6-DFE1A5BDBB63}"/>
          </ac:spMkLst>
        </pc:spChg>
        <pc:picChg chg="del">
          <ac:chgData name="Brandon Amos" userId="afec91c01fb71b33" providerId="LiveId" clId="{0BE84340-B612-4D4E-9E74-A664D8137076}" dt="2023-07-20T02:49:30.238" v="1854" actId="478"/>
          <ac:picMkLst>
            <pc:docMk/>
            <pc:sldMk cId="796805920" sldId="728"/>
            <ac:picMk id="7" creationId="{938D2947-D48F-352D-E799-10C561303A23}"/>
          </ac:picMkLst>
        </pc:picChg>
        <pc:picChg chg="add del mod">
          <ac:chgData name="Brandon Amos" userId="afec91c01fb71b33" providerId="LiveId" clId="{0BE84340-B612-4D4E-9E74-A664D8137076}" dt="2023-07-27T22:57:07.583" v="18675" actId="21"/>
          <ac:picMkLst>
            <pc:docMk/>
            <pc:sldMk cId="796805920" sldId="728"/>
            <ac:picMk id="9" creationId="{73F575D1-AE11-4008-E337-923EDEA59F1F}"/>
          </ac:picMkLst>
        </pc:picChg>
      </pc:sldChg>
      <pc:sldChg chg="addSp delSp modSp add del mod ord delAnim">
        <pc:chgData name="Brandon Amos" userId="afec91c01fb71b33" providerId="LiveId" clId="{0BE84340-B612-4D4E-9E74-A664D8137076}" dt="2023-07-27T22:56:59.499" v="18673" actId="2696"/>
        <pc:sldMkLst>
          <pc:docMk/>
          <pc:sldMk cId="220803241" sldId="729"/>
        </pc:sldMkLst>
        <pc:spChg chg="mod">
          <ac:chgData name="Brandon Amos" userId="afec91c01fb71b33" providerId="LiveId" clId="{0BE84340-B612-4D4E-9E74-A664D8137076}" dt="2023-07-20T19:18:11.564" v="6834"/>
          <ac:spMkLst>
            <pc:docMk/>
            <pc:sldMk cId="220803241" sldId="729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1T23:06:34.433" v="15532" actId="21"/>
          <ac:spMkLst>
            <pc:docMk/>
            <pc:sldMk cId="220803241" sldId="729"/>
            <ac:spMk id="3" creationId="{93D0641D-3DD8-DE60-71D1-EC3B7A8D8332}"/>
          </ac:spMkLst>
        </pc:spChg>
        <pc:spChg chg="add del mod">
          <ac:chgData name="Brandon Amos" userId="afec91c01fb71b33" providerId="LiveId" clId="{0BE84340-B612-4D4E-9E74-A664D8137076}" dt="2023-07-27T22:56:36.546" v="18661" actId="21"/>
          <ac:spMkLst>
            <pc:docMk/>
            <pc:sldMk cId="220803241" sldId="729"/>
            <ac:spMk id="7" creationId="{559BA049-BED7-9CE4-4272-6F913888F22B}"/>
          </ac:spMkLst>
        </pc:spChg>
        <pc:spChg chg="mod">
          <ac:chgData name="Brandon Amos" userId="afec91c01fb71b33" providerId="LiveId" clId="{0BE84340-B612-4D4E-9E74-A664D8137076}" dt="2023-07-20T22:15:11.022" v="9826" actId="207"/>
          <ac:spMkLst>
            <pc:docMk/>
            <pc:sldMk cId="220803241" sldId="729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7T22:56:36.546" v="18661" actId="21"/>
          <ac:spMkLst>
            <pc:docMk/>
            <pc:sldMk cId="220803241" sldId="729"/>
            <ac:spMk id="11" creationId="{8696CF29-9041-8079-3AD1-A8B05F629016}"/>
          </ac:spMkLst>
        </pc:spChg>
        <pc:spChg chg="add del mod">
          <ac:chgData name="Brandon Amos" userId="afec91c01fb71b33" providerId="LiveId" clId="{0BE84340-B612-4D4E-9E74-A664D8137076}" dt="2023-07-27T22:56:36.546" v="18661" actId="21"/>
          <ac:spMkLst>
            <pc:docMk/>
            <pc:sldMk cId="220803241" sldId="729"/>
            <ac:spMk id="12" creationId="{1A9C879E-CE87-38B0-3ED6-DFE1A5BDBB63}"/>
          </ac:spMkLst>
        </pc:spChg>
        <pc:spChg chg="add mod">
          <ac:chgData name="Brandon Amos" userId="afec91c01fb71b33" providerId="LiveId" clId="{0BE84340-B612-4D4E-9E74-A664D8137076}" dt="2023-07-21T21:19:35.057" v="13840" actId="1076"/>
          <ac:spMkLst>
            <pc:docMk/>
            <pc:sldMk cId="220803241" sldId="729"/>
            <ac:spMk id="13" creationId="{E06FEB55-8E3C-D0C9-F901-1CDDEB26CF00}"/>
          </ac:spMkLst>
        </pc:spChg>
        <pc:spChg chg="add mod">
          <ac:chgData name="Brandon Amos" userId="afec91c01fb71b33" providerId="LiveId" clId="{0BE84340-B612-4D4E-9E74-A664D8137076}" dt="2023-07-21T21:19:40.368" v="13841" actId="1076"/>
          <ac:spMkLst>
            <pc:docMk/>
            <pc:sldMk cId="220803241" sldId="729"/>
            <ac:spMk id="14" creationId="{208EF767-AC9F-7358-A62B-D33A39BD7FA9}"/>
          </ac:spMkLst>
        </pc:spChg>
        <pc:spChg chg="add mod">
          <ac:chgData name="Brandon Amos" userId="afec91c01fb71b33" providerId="LiveId" clId="{0BE84340-B612-4D4E-9E74-A664D8137076}" dt="2023-07-20T03:35:06.108" v="2866" actId="1076"/>
          <ac:spMkLst>
            <pc:docMk/>
            <pc:sldMk cId="220803241" sldId="729"/>
            <ac:spMk id="15" creationId="{30A78172-E4E0-E06D-0AFC-6EDFA58149CE}"/>
          </ac:spMkLst>
        </pc:spChg>
        <pc:spChg chg="add mod">
          <ac:chgData name="Brandon Amos" userId="afec91c01fb71b33" providerId="LiveId" clId="{0BE84340-B612-4D4E-9E74-A664D8137076}" dt="2023-07-21T21:19:49.301" v="13843" actId="1076"/>
          <ac:spMkLst>
            <pc:docMk/>
            <pc:sldMk cId="220803241" sldId="729"/>
            <ac:spMk id="16" creationId="{D25FCA80-6291-D15B-017D-8664470724B0}"/>
          </ac:spMkLst>
        </pc:spChg>
        <pc:picChg chg="del">
          <ac:chgData name="Brandon Amos" userId="afec91c01fb71b33" providerId="LiveId" clId="{0BE84340-B612-4D4E-9E74-A664D8137076}" dt="2023-07-20T03:23:48.133" v="2730" actId="478"/>
          <ac:picMkLst>
            <pc:docMk/>
            <pc:sldMk cId="220803241" sldId="729"/>
            <ac:picMk id="9" creationId="{73F575D1-AE11-4008-E337-923EDEA59F1F}"/>
          </ac:picMkLst>
        </pc:picChg>
        <pc:picChg chg="add del mod">
          <ac:chgData name="Brandon Amos" userId="afec91c01fb71b33" providerId="LiveId" clId="{0BE84340-B612-4D4E-9E74-A664D8137076}" dt="2023-07-27T22:56:36.546" v="18661" actId="21"/>
          <ac:picMkLst>
            <pc:docMk/>
            <pc:sldMk cId="220803241" sldId="729"/>
            <ac:picMk id="10" creationId="{F5F6564D-F9E8-64AD-FAA7-73C5C54EA66A}"/>
          </ac:picMkLst>
        </pc:picChg>
        <pc:picChg chg="add del mod">
          <ac:chgData name="Brandon Amos" userId="afec91c01fb71b33" providerId="LiveId" clId="{0BE84340-B612-4D4E-9E74-A664D8137076}" dt="2023-07-27T22:56:36.546" v="18661" actId="21"/>
          <ac:picMkLst>
            <pc:docMk/>
            <pc:sldMk cId="220803241" sldId="729"/>
            <ac:picMk id="1026" creationId="{AD675023-FDCE-2434-4E76-27C8EF4179F2}"/>
          </ac:picMkLst>
        </pc:picChg>
      </pc:sldChg>
      <pc:sldChg chg="addSp delSp modSp add del mod delAnim">
        <pc:chgData name="Brandon Amos" userId="afec91c01fb71b33" providerId="LiveId" clId="{0BE84340-B612-4D4E-9E74-A664D8137076}" dt="2023-07-20T03:11:24.527" v="2400" actId="2696"/>
        <pc:sldMkLst>
          <pc:docMk/>
          <pc:sldMk cId="3441539360" sldId="729"/>
        </pc:sldMkLst>
        <pc:spChg chg="mod">
          <ac:chgData name="Brandon Amos" userId="afec91c01fb71b33" providerId="LiveId" clId="{0BE84340-B612-4D4E-9E74-A664D8137076}" dt="2023-07-20T03:04:26.610" v="2219" actId="20577"/>
          <ac:spMkLst>
            <pc:docMk/>
            <pc:sldMk cId="3441539360" sldId="729"/>
            <ac:spMk id="3" creationId="{93D0641D-3DD8-DE60-71D1-EC3B7A8D8332}"/>
          </ac:spMkLst>
        </pc:spChg>
        <pc:spChg chg="add mod">
          <ac:chgData name="Brandon Amos" userId="afec91c01fb71b33" providerId="LiveId" clId="{0BE84340-B612-4D4E-9E74-A664D8137076}" dt="2023-07-20T03:08:54.613" v="2251" actId="1076"/>
          <ac:spMkLst>
            <pc:docMk/>
            <pc:sldMk cId="3441539360" sldId="729"/>
            <ac:spMk id="7" creationId="{61DA5ABD-F567-AF1C-5FDC-BDE6B06B2E69}"/>
          </ac:spMkLst>
        </pc:spChg>
        <pc:spChg chg="mod">
          <ac:chgData name="Brandon Amos" userId="afec91c01fb71b33" providerId="LiveId" clId="{0BE84340-B612-4D4E-9E74-A664D8137076}" dt="2023-07-20T03:04:14.861" v="2187" actId="1076"/>
          <ac:spMkLst>
            <pc:docMk/>
            <pc:sldMk cId="3441539360" sldId="729"/>
            <ac:spMk id="8" creationId="{F980B942-059B-1EC2-1E99-74C7A71B3CC2}"/>
          </ac:spMkLst>
        </pc:spChg>
        <pc:spChg chg="del">
          <ac:chgData name="Brandon Amos" userId="afec91c01fb71b33" providerId="LiveId" clId="{0BE84340-B612-4D4E-9E74-A664D8137076}" dt="2023-07-20T03:05:32.619" v="2220" actId="478"/>
          <ac:spMkLst>
            <pc:docMk/>
            <pc:sldMk cId="3441539360" sldId="729"/>
            <ac:spMk id="12" creationId="{1A9C879E-CE87-38B0-3ED6-DFE1A5BDBB63}"/>
          </ac:spMkLst>
        </pc:spChg>
        <pc:picChg chg="del">
          <ac:chgData name="Brandon Amos" userId="afec91c01fb71b33" providerId="LiveId" clId="{0BE84340-B612-4D4E-9E74-A664D8137076}" dt="2023-07-20T03:04:00.684" v="2151" actId="478"/>
          <ac:picMkLst>
            <pc:docMk/>
            <pc:sldMk cId="3441539360" sldId="729"/>
            <ac:picMk id="9" creationId="{73F575D1-AE11-4008-E337-923EDEA59F1F}"/>
          </ac:picMkLst>
        </pc:picChg>
      </pc:sldChg>
      <pc:sldChg chg="addSp delSp modSp new mod ord">
        <pc:chgData name="Brandon Amos" userId="afec91c01fb71b33" providerId="LiveId" clId="{0BE84340-B612-4D4E-9E74-A664D8137076}" dt="2023-07-28T08:56:01.257" v="26954" actId="20577"/>
        <pc:sldMkLst>
          <pc:docMk/>
          <pc:sldMk cId="4036009800" sldId="730"/>
        </pc:sldMkLst>
        <pc:spChg chg="mod">
          <ac:chgData name="Brandon Amos" userId="afec91c01fb71b33" providerId="LiveId" clId="{0BE84340-B612-4D4E-9E74-A664D8137076}" dt="2023-07-28T08:56:01.257" v="26954" actId="20577"/>
          <ac:spMkLst>
            <pc:docMk/>
            <pc:sldMk cId="4036009800" sldId="730"/>
            <ac:spMk id="2" creationId="{23A38578-67BD-9C6A-5F5B-4074B64938F2}"/>
          </ac:spMkLst>
        </pc:spChg>
        <pc:spChg chg="add del mod">
          <ac:chgData name="Brandon Amos" userId="afec91c01fb71b33" providerId="LiveId" clId="{0BE84340-B612-4D4E-9E74-A664D8137076}" dt="2023-07-28T08:55:14.410" v="26890" actId="478"/>
          <ac:spMkLst>
            <pc:docMk/>
            <pc:sldMk cId="4036009800" sldId="730"/>
            <ac:spMk id="3" creationId="{2184C569-8CBA-D74A-AA66-8CB656600709}"/>
          </ac:spMkLst>
        </pc:spChg>
        <pc:spChg chg="del">
          <ac:chgData name="Brandon Amos" userId="afec91c01fb71b33" providerId="LiveId" clId="{0BE84340-B612-4D4E-9E74-A664D8137076}" dt="2023-07-20T03:15:45.285" v="2661" actId="478"/>
          <ac:spMkLst>
            <pc:docMk/>
            <pc:sldMk cId="4036009800" sldId="730"/>
            <ac:spMk id="3" creationId="{EDA7D929-C494-47D2-0B31-1216A18CE9F9}"/>
          </ac:spMkLst>
        </pc:spChg>
        <pc:picChg chg="add mod">
          <ac:chgData name="Brandon Amos" userId="afec91c01fb71b33" providerId="LiveId" clId="{0BE84340-B612-4D4E-9E74-A664D8137076}" dt="2023-07-28T08:55:16.561" v="26891" actId="1076"/>
          <ac:picMkLst>
            <pc:docMk/>
            <pc:sldMk cId="4036009800" sldId="730"/>
            <ac:picMk id="7" creationId="{F5F6F338-5A64-3490-C06A-2D2ACF6CC575}"/>
          </ac:picMkLst>
        </pc:picChg>
        <pc:picChg chg="add del mod">
          <ac:chgData name="Brandon Amos" userId="afec91c01fb71b33" providerId="LiveId" clId="{0BE84340-B612-4D4E-9E74-A664D8137076}" dt="2023-07-28T08:55:50.579" v="26900" actId="478"/>
          <ac:picMkLst>
            <pc:docMk/>
            <pc:sldMk cId="4036009800" sldId="730"/>
            <ac:picMk id="8" creationId="{29F36C59-2919-84C0-CD76-E84C7BA8AACC}"/>
          </ac:picMkLst>
        </pc:picChg>
        <pc:picChg chg="add mod">
          <ac:chgData name="Brandon Amos" userId="afec91c01fb71b33" providerId="LiveId" clId="{0BE84340-B612-4D4E-9E74-A664D8137076}" dt="2023-07-28T08:55:52.716" v="26901" actId="1076"/>
          <ac:picMkLst>
            <pc:docMk/>
            <pc:sldMk cId="4036009800" sldId="730"/>
            <ac:picMk id="9" creationId="{AD69FE52-7979-4202-5F4E-3010B1D3D096}"/>
          </ac:picMkLst>
        </pc:picChg>
      </pc:sldChg>
      <pc:sldChg chg="addSp delSp modSp add del mod ord delAnim modAnim">
        <pc:chgData name="Brandon Amos" userId="afec91c01fb71b33" providerId="LiveId" clId="{0BE84340-B612-4D4E-9E74-A664D8137076}" dt="2023-07-27T22:58:58.454" v="18820" actId="2696"/>
        <pc:sldMkLst>
          <pc:docMk/>
          <pc:sldMk cId="889678389" sldId="731"/>
        </pc:sldMkLst>
        <pc:spChg chg="mod">
          <ac:chgData name="Brandon Amos" userId="afec91c01fb71b33" providerId="LiveId" clId="{0BE84340-B612-4D4E-9E74-A664D8137076}" dt="2023-07-20T19:18:14.605" v="6835"/>
          <ac:spMkLst>
            <pc:docMk/>
            <pc:sldMk cId="889678389" sldId="731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1T23:06:55.051" v="15547" actId="20577"/>
          <ac:spMkLst>
            <pc:docMk/>
            <pc:sldMk cId="889678389" sldId="731"/>
            <ac:spMk id="3" creationId="{93D0641D-3DD8-DE60-71D1-EC3B7A8D8332}"/>
          </ac:spMkLst>
        </pc:spChg>
        <pc:spChg chg="mod">
          <ac:chgData name="Brandon Amos" userId="afec91c01fb71b33" providerId="LiveId" clId="{0BE84340-B612-4D4E-9E74-A664D8137076}" dt="2023-07-20T22:15:23.870" v="9843" actId="20577"/>
          <ac:spMkLst>
            <pc:docMk/>
            <pc:sldMk cId="889678389" sldId="731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7T22:58:48.409" v="18812" actId="21"/>
          <ac:spMkLst>
            <pc:docMk/>
            <pc:sldMk cId="889678389" sldId="731"/>
            <ac:spMk id="9" creationId="{7CD7F623-7235-B573-E83D-D9D50F51EFFA}"/>
          </ac:spMkLst>
        </pc:spChg>
        <pc:spChg chg="del">
          <ac:chgData name="Brandon Amos" userId="afec91c01fb71b33" providerId="LiveId" clId="{0BE84340-B612-4D4E-9E74-A664D8137076}" dt="2023-07-20T19:36:19.848" v="7004" actId="478"/>
          <ac:spMkLst>
            <pc:docMk/>
            <pc:sldMk cId="889678389" sldId="731"/>
            <ac:spMk id="11" creationId="{8696CF29-9041-8079-3AD1-A8B05F629016}"/>
          </ac:spMkLst>
        </pc:spChg>
        <pc:spChg chg="del">
          <ac:chgData name="Brandon Amos" userId="afec91c01fb71b33" providerId="LiveId" clId="{0BE84340-B612-4D4E-9E74-A664D8137076}" dt="2023-07-20T17:52:15.493" v="5020" actId="478"/>
          <ac:spMkLst>
            <pc:docMk/>
            <pc:sldMk cId="889678389" sldId="731"/>
            <ac:spMk id="12" creationId="{1A9C879E-CE87-38B0-3ED6-DFE1A5BDBB63}"/>
          </ac:spMkLst>
        </pc:spChg>
        <pc:spChg chg="del">
          <ac:chgData name="Brandon Amos" userId="afec91c01fb71b33" providerId="LiveId" clId="{0BE84340-B612-4D4E-9E74-A664D8137076}" dt="2023-07-20T19:36:19.848" v="7004" actId="478"/>
          <ac:spMkLst>
            <pc:docMk/>
            <pc:sldMk cId="889678389" sldId="731"/>
            <ac:spMk id="13" creationId="{E06FEB55-8E3C-D0C9-F901-1CDDEB26CF00}"/>
          </ac:spMkLst>
        </pc:spChg>
        <pc:spChg chg="del mod">
          <ac:chgData name="Brandon Amos" userId="afec91c01fb71b33" providerId="LiveId" clId="{0BE84340-B612-4D4E-9E74-A664D8137076}" dt="2023-07-20T17:37:09.156" v="4854" actId="478"/>
          <ac:spMkLst>
            <pc:docMk/>
            <pc:sldMk cId="889678389" sldId="731"/>
            <ac:spMk id="14" creationId="{208EF767-AC9F-7358-A62B-D33A39BD7FA9}"/>
          </ac:spMkLst>
        </pc:spChg>
        <pc:spChg chg="del">
          <ac:chgData name="Brandon Amos" userId="afec91c01fb71b33" providerId="LiveId" clId="{0BE84340-B612-4D4E-9E74-A664D8137076}" dt="2023-07-20T19:36:19.848" v="7004" actId="478"/>
          <ac:spMkLst>
            <pc:docMk/>
            <pc:sldMk cId="889678389" sldId="731"/>
            <ac:spMk id="16" creationId="{D25FCA80-6291-D15B-017D-8664470724B0}"/>
          </ac:spMkLst>
        </pc:spChg>
        <pc:picChg chg="add del mod">
          <ac:chgData name="Brandon Amos" userId="afec91c01fb71b33" providerId="LiveId" clId="{0BE84340-B612-4D4E-9E74-A664D8137076}" dt="2023-07-27T22:58:48.409" v="18812" actId="21"/>
          <ac:picMkLst>
            <pc:docMk/>
            <pc:sldMk cId="889678389" sldId="731"/>
            <ac:picMk id="7" creationId="{F0021703-017D-0F32-A57C-C353D5A54A54}"/>
          </ac:picMkLst>
        </pc:picChg>
        <pc:picChg chg="del">
          <ac:chgData name="Brandon Amos" userId="afec91c01fb71b33" providerId="LiveId" clId="{0BE84340-B612-4D4E-9E74-A664D8137076}" dt="2023-07-20T03:38:38.371" v="2937" actId="478"/>
          <ac:picMkLst>
            <pc:docMk/>
            <pc:sldMk cId="889678389" sldId="731"/>
            <ac:picMk id="10" creationId="{F5F6564D-F9E8-64AD-FAA7-73C5C54EA66A}"/>
          </ac:picMkLst>
        </pc:picChg>
        <pc:picChg chg="del">
          <ac:chgData name="Brandon Amos" userId="afec91c01fb71b33" providerId="LiveId" clId="{0BE84340-B612-4D4E-9E74-A664D8137076}" dt="2023-07-20T03:38:38.371" v="2937" actId="478"/>
          <ac:picMkLst>
            <pc:docMk/>
            <pc:sldMk cId="889678389" sldId="731"/>
            <ac:picMk id="1026" creationId="{AD675023-FDCE-2434-4E76-27C8EF4179F2}"/>
          </ac:picMkLst>
        </pc:picChg>
      </pc:sldChg>
      <pc:sldChg chg="addSp delSp modSp add del mod modAnim">
        <pc:chgData name="Brandon Amos" userId="afec91c01fb71b33" providerId="LiveId" clId="{0BE84340-B612-4D4E-9E74-A664D8137076}" dt="2023-07-27T22:52:08.889" v="18528" actId="2696"/>
        <pc:sldMkLst>
          <pc:docMk/>
          <pc:sldMk cId="3145391354" sldId="732"/>
        </pc:sldMkLst>
        <pc:spChg chg="add del mod">
          <ac:chgData name="Brandon Amos" userId="afec91c01fb71b33" providerId="LiveId" clId="{0BE84340-B612-4D4E-9E74-A664D8137076}" dt="2023-07-27T22:47:47.092" v="18284" actId="20577"/>
          <ac:spMkLst>
            <pc:docMk/>
            <pc:sldMk cId="3145391354" sldId="732"/>
            <ac:spMk id="2" creationId="{9EB5D2C4-A78D-30F1-7DB5-37E8784FC534}"/>
          </ac:spMkLst>
        </pc:spChg>
        <pc:spChg chg="add del mod">
          <ac:chgData name="Brandon Amos" userId="afec91c01fb71b33" providerId="LiveId" clId="{0BE84340-B612-4D4E-9E74-A664D8137076}" dt="2023-07-27T22:48:26.445" v="18294" actId="478"/>
          <ac:spMkLst>
            <pc:docMk/>
            <pc:sldMk cId="3145391354" sldId="732"/>
            <ac:spMk id="3" creationId="{93D0641D-3DD8-DE60-71D1-EC3B7A8D8332}"/>
          </ac:spMkLst>
        </pc:spChg>
        <pc:spChg chg="del mod">
          <ac:chgData name="Brandon Amos" userId="afec91c01fb71b33" providerId="LiveId" clId="{0BE84340-B612-4D4E-9E74-A664D8137076}" dt="2023-07-27T22:51:43.737" v="18525" actId="478"/>
          <ac:spMkLst>
            <pc:docMk/>
            <pc:sldMk cId="3145391354" sldId="732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7T22:48:20.505" v="18292" actId="478"/>
          <ac:spMkLst>
            <pc:docMk/>
            <pc:sldMk cId="3145391354" sldId="732"/>
            <ac:spMk id="10" creationId="{49310642-E73F-5BFC-E1C0-CC6654578D90}"/>
          </ac:spMkLst>
        </pc:spChg>
        <pc:spChg chg="mod">
          <ac:chgData name="Brandon Amos" userId="afec91c01fb71b33" providerId="LiveId" clId="{0BE84340-B612-4D4E-9E74-A664D8137076}" dt="2023-07-27T22:48:11.998" v="18288" actId="1076"/>
          <ac:spMkLst>
            <pc:docMk/>
            <pc:sldMk cId="3145391354" sldId="732"/>
            <ac:spMk id="11" creationId="{8696CF29-9041-8079-3AD1-A8B05F629016}"/>
          </ac:spMkLst>
        </pc:spChg>
        <pc:spChg chg="add del mod">
          <ac:chgData name="Brandon Amos" userId="afec91c01fb71b33" providerId="LiveId" clId="{0BE84340-B612-4D4E-9E74-A664D8137076}" dt="2023-07-27T22:48:29.414" v="18295" actId="478"/>
          <ac:spMkLst>
            <pc:docMk/>
            <pc:sldMk cId="3145391354" sldId="732"/>
            <ac:spMk id="13" creationId="{2720E609-9A1B-4473-948A-88F25D803DDC}"/>
          </ac:spMkLst>
        </pc:spChg>
        <pc:spChg chg="mod">
          <ac:chgData name="Brandon Amos" userId="afec91c01fb71b33" providerId="LiveId" clId="{0BE84340-B612-4D4E-9E74-A664D8137076}" dt="2023-07-20T18:13:55.328" v="5751"/>
          <ac:spMkLst>
            <pc:docMk/>
            <pc:sldMk cId="3145391354" sldId="732"/>
            <ac:spMk id="13" creationId="{F6A05F1D-DC28-36E0-98E2-8FB4555EDD7B}"/>
          </ac:spMkLst>
        </pc:spChg>
        <pc:spChg chg="mod">
          <ac:chgData name="Brandon Amos" userId="afec91c01fb71b33" providerId="LiveId" clId="{0BE84340-B612-4D4E-9E74-A664D8137076}" dt="2023-07-20T18:13:55.328" v="5751"/>
          <ac:spMkLst>
            <pc:docMk/>
            <pc:sldMk cId="3145391354" sldId="732"/>
            <ac:spMk id="14" creationId="{44533396-B925-C16F-0794-E196E2CD8910}"/>
          </ac:spMkLst>
        </pc:spChg>
        <pc:spChg chg="mod">
          <ac:chgData name="Brandon Amos" userId="afec91c01fb71b33" providerId="LiveId" clId="{0BE84340-B612-4D4E-9E74-A664D8137076}" dt="2023-07-20T18:13:55.328" v="5751"/>
          <ac:spMkLst>
            <pc:docMk/>
            <pc:sldMk cId="3145391354" sldId="732"/>
            <ac:spMk id="15" creationId="{EAD76DDB-A18E-1137-A062-2EDE08796A45}"/>
          </ac:spMkLst>
        </pc:spChg>
        <pc:spChg chg="mod">
          <ac:chgData name="Brandon Amos" userId="afec91c01fb71b33" providerId="LiveId" clId="{0BE84340-B612-4D4E-9E74-A664D8137076}" dt="2023-07-20T18:13:55.328" v="5751"/>
          <ac:spMkLst>
            <pc:docMk/>
            <pc:sldMk cId="3145391354" sldId="732"/>
            <ac:spMk id="16" creationId="{6B28FEB4-4C53-40DE-FF27-87E4340EECC8}"/>
          </ac:spMkLst>
        </pc:spChg>
        <pc:spChg chg="mod">
          <ac:chgData name="Brandon Amos" userId="afec91c01fb71b33" providerId="LiveId" clId="{0BE84340-B612-4D4E-9E74-A664D8137076}" dt="2023-07-20T18:13:55.328" v="5751"/>
          <ac:spMkLst>
            <pc:docMk/>
            <pc:sldMk cId="3145391354" sldId="732"/>
            <ac:spMk id="17" creationId="{F9976798-C231-310C-54E4-EDA3A534E8CF}"/>
          </ac:spMkLst>
        </pc:spChg>
        <pc:spChg chg="add del mod">
          <ac:chgData name="Brandon Amos" userId="afec91c01fb71b33" providerId="LiveId" clId="{0BE84340-B612-4D4E-9E74-A664D8137076}" dt="2023-07-20T19:15:33.240" v="6710" actId="478"/>
          <ac:spMkLst>
            <pc:docMk/>
            <pc:sldMk cId="3145391354" sldId="732"/>
            <ac:spMk id="25" creationId="{D9C96391-4750-A900-022B-3095B579E217}"/>
          </ac:spMkLst>
        </pc:spChg>
        <pc:spChg chg="add del mod">
          <ac:chgData name="Brandon Amos" userId="afec91c01fb71b33" providerId="LiveId" clId="{0BE84340-B612-4D4E-9E74-A664D8137076}" dt="2023-07-20T19:16:00.962" v="6740"/>
          <ac:spMkLst>
            <pc:docMk/>
            <pc:sldMk cId="3145391354" sldId="732"/>
            <ac:spMk id="26" creationId="{00A2A645-0F3B-3E2A-B87A-D2EBFC475AF2}"/>
          </ac:spMkLst>
        </pc:spChg>
        <pc:spChg chg="add del mod">
          <ac:chgData name="Brandon Amos" userId="afec91c01fb71b33" providerId="LiveId" clId="{0BE84340-B612-4D4E-9E74-A664D8137076}" dt="2023-07-20T19:16:00.839" v="6739" actId="478"/>
          <ac:spMkLst>
            <pc:docMk/>
            <pc:sldMk cId="3145391354" sldId="732"/>
            <ac:spMk id="28" creationId="{7F4105C6-8EB5-6E06-5563-5AC2B912849D}"/>
          </ac:spMkLst>
        </pc:spChg>
        <pc:spChg chg="add del mod">
          <ac:chgData name="Brandon Amos" userId="afec91c01fb71b33" providerId="LiveId" clId="{0BE84340-B612-4D4E-9E74-A664D8137076}" dt="2023-07-20T19:16:00.689" v="6738" actId="478"/>
          <ac:spMkLst>
            <pc:docMk/>
            <pc:sldMk cId="3145391354" sldId="732"/>
            <ac:spMk id="30" creationId="{AD2C202D-538B-D287-2AE6-7B35484CF98A}"/>
          </ac:spMkLst>
        </pc:spChg>
        <pc:spChg chg="add del mod">
          <ac:chgData name="Brandon Amos" userId="afec91c01fb71b33" providerId="LiveId" clId="{0BE84340-B612-4D4E-9E74-A664D8137076}" dt="2023-07-27T22:48:30.602" v="18296" actId="478"/>
          <ac:spMkLst>
            <pc:docMk/>
            <pc:sldMk cId="3145391354" sldId="732"/>
            <ac:spMk id="31" creationId="{156EB0A1-75BE-2568-7E8E-D6C426A04384}"/>
          </ac:spMkLst>
        </pc:spChg>
        <pc:grpChg chg="add del mod">
          <ac:chgData name="Brandon Amos" userId="afec91c01fb71b33" providerId="LiveId" clId="{0BE84340-B612-4D4E-9E74-A664D8137076}" dt="2023-07-20T18:13:56.742" v="5752"/>
          <ac:grpSpMkLst>
            <pc:docMk/>
            <pc:sldMk cId="3145391354" sldId="732"/>
            <ac:grpSpMk id="7" creationId="{CF471B88-6A50-373D-AE61-C8011DA97613}"/>
          </ac:grpSpMkLst>
        </pc:grpChg>
        <pc:grpChg chg="mod">
          <ac:chgData name="Brandon Amos" userId="afec91c01fb71b33" providerId="LiveId" clId="{0BE84340-B612-4D4E-9E74-A664D8137076}" dt="2023-07-20T18:13:55.328" v="5751"/>
          <ac:grpSpMkLst>
            <pc:docMk/>
            <pc:sldMk cId="3145391354" sldId="732"/>
            <ac:grpSpMk id="12" creationId="{2D5C74FF-0CA4-85CA-D60B-C7DCE1B6D3AC}"/>
          </ac:grpSpMkLst>
        </pc:grpChg>
        <pc:grpChg chg="mod">
          <ac:chgData name="Brandon Amos" userId="afec91c01fb71b33" providerId="LiveId" clId="{0BE84340-B612-4D4E-9E74-A664D8137076}" dt="2023-07-20T18:13:55.328" v="5751"/>
          <ac:grpSpMkLst>
            <pc:docMk/>
            <pc:sldMk cId="3145391354" sldId="732"/>
            <ac:grpSpMk id="18" creationId="{B86E9C73-BE74-BCEF-DDAF-5C491EB4CCAD}"/>
          </ac:grpSpMkLst>
        </pc:grpChg>
        <pc:picChg chg="mod">
          <ac:chgData name="Brandon Amos" userId="afec91c01fb71b33" providerId="LiveId" clId="{0BE84340-B612-4D4E-9E74-A664D8137076}" dt="2023-07-27T22:48:11.998" v="18288" actId="1076"/>
          <ac:picMkLst>
            <pc:docMk/>
            <pc:sldMk cId="3145391354" sldId="732"/>
            <ac:picMk id="9" creationId="{93CCBF9B-4B59-692F-20CD-44054BF9ACFF}"/>
          </ac:picMkLst>
        </pc:picChg>
        <pc:picChg chg="mod">
          <ac:chgData name="Brandon Amos" userId="afec91c01fb71b33" providerId="LiveId" clId="{0BE84340-B612-4D4E-9E74-A664D8137076}" dt="2023-07-20T18:13:55.328" v="5751"/>
          <ac:picMkLst>
            <pc:docMk/>
            <pc:sldMk cId="3145391354" sldId="732"/>
            <ac:picMk id="10" creationId="{FC585C5E-52F4-8FC1-05D0-45BF63ED3150}"/>
          </ac:picMkLst>
        </pc:picChg>
        <pc:picChg chg="mod">
          <ac:chgData name="Brandon Amos" userId="afec91c01fb71b33" providerId="LiveId" clId="{0BE84340-B612-4D4E-9E74-A664D8137076}" dt="2023-07-20T18:13:55.328" v="5751"/>
          <ac:picMkLst>
            <pc:docMk/>
            <pc:sldMk cId="3145391354" sldId="732"/>
            <ac:picMk id="19" creationId="{F0CC4B6A-0120-7050-EA6F-3BAAF11B7647}"/>
          </ac:picMkLst>
        </pc:picChg>
        <pc:picChg chg="mod">
          <ac:chgData name="Brandon Amos" userId="afec91c01fb71b33" providerId="LiveId" clId="{0BE84340-B612-4D4E-9E74-A664D8137076}" dt="2023-07-20T18:13:55.328" v="5751"/>
          <ac:picMkLst>
            <pc:docMk/>
            <pc:sldMk cId="3145391354" sldId="732"/>
            <ac:picMk id="20" creationId="{8ED21B61-7E37-0704-3A53-9A9684D14EED}"/>
          </ac:picMkLst>
        </pc:picChg>
        <pc:picChg chg="mod">
          <ac:chgData name="Brandon Amos" userId="afec91c01fb71b33" providerId="LiveId" clId="{0BE84340-B612-4D4E-9E74-A664D8137076}" dt="2023-07-20T18:13:55.328" v="5751"/>
          <ac:picMkLst>
            <pc:docMk/>
            <pc:sldMk cId="3145391354" sldId="732"/>
            <ac:picMk id="21" creationId="{1C39B5AA-BA81-6C21-79F7-B1724C0D991B}"/>
          </ac:picMkLst>
        </pc:picChg>
        <pc:picChg chg="mod">
          <ac:chgData name="Brandon Amos" userId="afec91c01fb71b33" providerId="LiveId" clId="{0BE84340-B612-4D4E-9E74-A664D8137076}" dt="2023-07-20T18:13:55.328" v="5751"/>
          <ac:picMkLst>
            <pc:docMk/>
            <pc:sldMk cId="3145391354" sldId="732"/>
            <ac:picMk id="22" creationId="{1243127F-F856-81E3-D353-39A54FFB0D7A}"/>
          </ac:picMkLst>
        </pc:picChg>
        <pc:picChg chg="add mod">
          <ac:chgData name="Brandon Amos" userId="afec91c01fb71b33" providerId="LiveId" clId="{0BE84340-B612-4D4E-9E74-A664D8137076}" dt="2023-07-20T18:40:01.585" v="5882" actId="1076"/>
          <ac:picMkLst>
            <pc:docMk/>
            <pc:sldMk cId="3145391354" sldId="732"/>
            <ac:picMk id="23" creationId="{A6623BA0-6963-98BB-458C-241693E3E8A4}"/>
          </ac:picMkLst>
        </pc:picChg>
      </pc:sldChg>
      <pc:sldChg chg="addSp delSp modSp add del mod delAnim">
        <pc:chgData name="Brandon Amos" userId="afec91c01fb71b33" providerId="LiveId" clId="{0BE84340-B612-4D4E-9E74-A664D8137076}" dt="2023-07-20T17:51:28.326" v="5010" actId="2696"/>
        <pc:sldMkLst>
          <pc:docMk/>
          <pc:sldMk cId="2695881553" sldId="733"/>
        </pc:sldMkLst>
        <pc:spChg chg="add mod">
          <ac:chgData name="Brandon Amos" userId="afec91c01fb71b33" providerId="LiveId" clId="{0BE84340-B612-4D4E-9E74-A664D8137076}" dt="2023-07-20T03:44:51.274" v="3180" actId="1076"/>
          <ac:spMkLst>
            <pc:docMk/>
            <pc:sldMk cId="2695881553" sldId="733"/>
            <ac:spMk id="7" creationId="{FBD67AED-9332-3953-44AC-96D0AA840214}"/>
          </ac:spMkLst>
        </pc:spChg>
        <pc:spChg chg="del">
          <ac:chgData name="Brandon Amos" userId="afec91c01fb71b33" providerId="LiveId" clId="{0BE84340-B612-4D4E-9E74-A664D8137076}" dt="2023-07-20T03:44:43.901" v="3151" actId="478"/>
          <ac:spMkLst>
            <pc:docMk/>
            <pc:sldMk cId="2695881553" sldId="733"/>
            <ac:spMk id="11" creationId="{8696CF29-9041-8079-3AD1-A8B05F629016}"/>
          </ac:spMkLst>
        </pc:spChg>
        <pc:picChg chg="del">
          <ac:chgData name="Brandon Amos" userId="afec91c01fb71b33" providerId="LiveId" clId="{0BE84340-B612-4D4E-9E74-A664D8137076}" dt="2023-07-20T03:44:43.901" v="3151" actId="478"/>
          <ac:picMkLst>
            <pc:docMk/>
            <pc:sldMk cId="2695881553" sldId="733"/>
            <ac:picMk id="9" creationId="{93CCBF9B-4B59-692F-20CD-44054BF9ACFF}"/>
          </ac:picMkLst>
        </pc:picChg>
      </pc:sldChg>
      <pc:sldChg chg="addSp delSp modSp add del mod">
        <pc:chgData name="Brandon Amos" userId="afec91c01fb71b33" providerId="LiveId" clId="{0BE84340-B612-4D4E-9E74-A664D8137076}" dt="2023-07-27T23:01:17.194" v="18862" actId="2696"/>
        <pc:sldMkLst>
          <pc:docMk/>
          <pc:sldMk cId="474543630" sldId="734"/>
        </pc:sldMkLst>
        <pc:spChg chg="mod">
          <ac:chgData name="Brandon Amos" userId="afec91c01fb71b33" providerId="LiveId" clId="{0BE84340-B612-4D4E-9E74-A664D8137076}" dt="2023-07-20T22:52:58.014" v="10719" actId="20577"/>
          <ac:spMkLst>
            <pc:docMk/>
            <pc:sldMk cId="474543630" sldId="734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1T23:07:06.287" v="15555" actId="20577"/>
          <ac:spMkLst>
            <pc:docMk/>
            <pc:sldMk cId="474543630" sldId="734"/>
            <ac:spMk id="3" creationId="{93D0641D-3DD8-DE60-71D1-EC3B7A8D8332}"/>
          </ac:spMkLst>
        </pc:spChg>
        <pc:spChg chg="del mod">
          <ac:chgData name="Brandon Amos" userId="afec91c01fb71b33" providerId="LiveId" clId="{0BE84340-B612-4D4E-9E74-A664D8137076}" dt="2023-07-20T19:06:26.341" v="5948" actId="478"/>
          <ac:spMkLst>
            <pc:docMk/>
            <pc:sldMk cId="474543630" sldId="734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0T19:53:36.244" v="7258" actId="478"/>
          <ac:spMkLst>
            <pc:docMk/>
            <pc:sldMk cId="474543630" sldId="734"/>
            <ac:spMk id="9" creationId="{B604AA1C-6157-E8DC-F373-B7A00D391ABA}"/>
          </ac:spMkLst>
        </pc:spChg>
        <pc:spChg chg="del mod">
          <ac:chgData name="Brandon Amos" userId="afec91c01fb71b33" providerId="LiveId" clId="{0BE84340-B612-4D4E-9E74-A664D8137076}" dt="2023-07-20T19:52:39.760" v="7168" actId="478"/>
          <ac:spMkLst>
            <pc:docMk/>
            <pc:sldMk cId="474543630" sldId="734"/>
            <ac:spMk id="12" creationId="{1A9C879E-CE87-38B0-3ED6-DFE1A5BDBB63}"/>
          </ac:spMkLst>
        </pc:spChg>
        <pc:spChg chg="del">
          <ac:chgData name="Brandon Amos" userId="afec91c01fb71b33" providerId="LiveId" clId="{0BE84340-B612-4D4E-9E74-A664D8137076}" dt="2023-07-20T03:51:10.789" v="3620" actId="478"/>
          <ac:spMkLst>
            <pc:docMk/>
            <pc:sldMk cId="474543630" sldId="734"/>
            <ac:spMk id="14" creationId="{208EF767-AC9F-7358-A62B-D33A39BD7FA9}"/>
          </ac:spMkLst>
        </pc:spChg>
      </pc:sldChg>
      <pc:sldChg chg="addSp delSp modSp add mod modAnim">
        <pc:chgData name="Brandon Amos" userId="afec91c01fb71b33" providerId="LiveId" clId="{0BE84340-B612-4D4E-9E74-A664D8137076}" dt="2023-07-28T06:17:32.879" v="22317" actId="20577"/>
        <pc:sldMkLst>
          <pc:docMk/>
          <pc:sldMk cId="1381417425" sldId="735"/>
        </pc:sldMkLst>
        <pc:spChg chg="mod">
          <ac:chgData name="Brandon Amos" userId="afec91c01fb71b33" providerId="LiveId" clId="{0BE84340-B612-4D4E-9E74-A664D8137076}" dt="2023-07-28T06:17:32.879" v="22317" actId="20577"/>
          <ac:spMkLst>
            <pc:docMk/>
            <pc:sldMk cId="1381417425" sldId="735"/>
            <ac:spMk id="2" creationId="{9EB5D2C4-A78D-30F1-7DB5-37E8784FC534}"/>
          </ac:spMkLst>
        </pc:spChg>
        <pc:spChg chg="add del mod">
          <ac:chgData name="Brandon Amos" userId="afec91c01fb71b33" providerId="LiveId" clId="{0BE84340-B612-4D4E-9E74-A664D8137076}" dt="2023-07-27T23:07:59.819" v="18887" actId="478"/>
          <ac:spMkLst>
            <pc:docMk/>
            <pc:sldMk cId="1381417425" sldId="735"/>
            <ac:spMk id="3" creationId="{93D0641D-3DD8-DE60-71D1-EC3B7A8D8332}"/>
          </ac:spMkLst>
        </pc:spChg>
        <pc:spChg chg="add del mod">
          <ac:chgData name="Brandon Amos" userId="afec91c01fb71b33" providerId="LiveId" clId="{0BE84340-B612-4D4E-9E74-A664D8137076}" dt="2023-07-21T21:42:20.395" v="13948" actId="113"/>
          <ac:spMkLst>
            <pc:docMk/>
            <pc:sldMk cId="1381417425" sldId="735"/>
            <ac:spMk id="7" creationId="{64319B6C-E8B8-6995-B03E-DAAD1E837ADC}"/>
          </ac:spMkLst>
        </pc:spChg>
        <pc:spChg chg="add mod">
          <ac:chgData name="Brandon Amos" userId="afec91c01fb71b33" providerId="LiveId" clId="{0BE84340-B612-4D4E-9E74-A664D8137076}" dt="2023-07-21T21:42:11.269" v="13947" actId="1076"/>
          <ac:spMkLst>
            <pc:docMk/>
            <pc:sldMk cId="1381417425" sldId="735"/>
            <ac:spMk id="8" creationId="{2EEA62F2-4F68-09C9-23DC-F736D510DE1F}"/>
          </ac:spMkLst>
        </pc:spChg>
        <pc:spChg chg="add del mod">
          <ac:chgData name="Brandon Amos" userId="afec91c01fb71b33" providerId="LiveId" clId="{0BE84340-B612-4D4E-9E74-A664D8137076}" dt="2023-07-20T18:05:06.890" v="5319"/>
          <ac:spMkLst>
            <pc:docMk/>
            <pc:sldMk cId="1381417425" sldId="735"/>
            <ac:spMk id="8" creationId="{2FB42A32-B149-5424-70CB-20FDF3EB279C}"/>
          </ac:spMkLst>
        </pc:spChg>
        <pc:spChg chg="mod">
          <ac:chgData name="Brandon Amos" userId="afec91c01fb71b33" providerId="LiveId" clId="{0BE84340-B612-4D4E-9E74-A664D8137076}" dt="2023-07-20T19:37:47.760" v="7027"/>
          <ac:spMkLst>
            <pc:docMk/>
            <pc:sldMk cId="1381417425" sldId="735"/>
            <ac:spMk id="12" creationId="{EEA24B2B-6570-6788-2DFC-E2B1140DBED0}"/>
          </ac:spMkLst>
        </pc:spChg>
        <pc:spChg chg="add del mod">
          <ac:chgData name="Brandon Amos" userId="afec91c01fb71b33" providerId="LiveId" clId="{0BE84340-B612-4D4E-9E74-A664D8137076}" dt="2023-07-27T23:08:05.836" v="18889" actId="478"/>
          <ac:spMkLst>
            <pc:docMk/>
            <pc:sldMk cId="1381417425" sldId="735"/>
            <ac:spMk id="16" creationId="{01E190B4-E11B-EC6A-2F56-2389907A6F2E}"/>
          </ac:spMkLst>
        </pc:spChg>
        <pc:spChg chg="add mod">
          <ac:chgData name="Brandon Amos" userId="afec91c01fb71b33" providerId="LiveId" clId="{0BE84340-B612-4D4E-9E74-A664D8137076}" dt="2023-07-27T23:08:03.482" v="18888"/>
          <ac:spMkLst>
            <pc:docMk/>
            <pc:sldMk cId="1381417425" sldId="735"/>
            <ac:spMk id="17" creationId="{E8AA3120-E6DA-B419-FD19-99EDB53BE4F1}"/>
          </ac:spMkLst>
        </pc:spChg>
        <pc:spChg chg="add mod">
          <ac:chgData name="Brandon Amos" userId="afec91c01fb71b33" providerId="LiveId" clId="{0BE84340-B612-4D4E-9E74-A664D8137076}" dt="2023-07-27T23:08:03.482" v="18888"/>
          <ac:spMkLst>
            <pc:docMk/>
            <pc:sldMk cId="1381417425" sldId="735"/>
            <ac:spMk id="18" creationId="{1ACFC0CF-D142-E036-F5F4-B5C6F48F60E6}"/>
          </ac:spMkLst>
        </pc:spChg>
        <pc:spChg chg="del">
          <ac:chgData name="Brandon Amos" userId="afec91c01fb71b33" providerId="LiveId" clId="{0BE84340-B612-4D4E-9E74-A664D8137076}" dt="2023-07-20T19:37:27.407" v="7025" actId="478"/>
          <ac:spMkLst>
            <pc:docMk/>
            <pc:sldMk cId="1381417425" sldId="735"/>
            <ac:spMk id="18" creationId="{84699D6A-F6F8-EA93-398A-645379BAD861}"/>
          </ac:spMkLst>
        </pc:spChg>
        <pc:spChg chg="mod">
          <ac:chgData name="Brandon Amos" userId="afec91c01fb71b33" providerId="LiveId" clId="{0BE84340-B612-4D4E-9E74-A664D8137076}" dt="2023-07-20T19:37:47.760" v="7027"/>
          <ac:spMkLst>
            <pc:docMk/>
            <pc:sldMk cId="1381417425" sldId="735"/>
            <ac:spMk id="19" creationId="{28C415B3-6418-E0C4-1FEB-EF1E3DFF43E5}"/>
          </ac:spMkLst>
        </pc:spChg>
        <pc:spChg chg="mod">
          <ac:chgData name="Brandon Amos" userId="afec91c01fb71b33" providerId="LiveId" clId="{0BE84340-B612-4D4E-9E74-A664D8137076}" dt="2023-07-20T19:37:47.760" v="7027"/>
          <ac:spMkLst>
            <pc:docMk/>
            <pc:sldMk cId="1381417425" sldId="735"/>
            <ac:spMk id="20" creationId="{2616AD20-4B3A-9FE5-FE02-29F51BA31BCF}"/>
          </ac:spMkLst>
        </pc:spChg>
        <pc:spChg chg="mod">
          <ac:chgData name="Brandon Amos" userId="afec91c01fb71b33" providerId="LiveId" clId="{0BE84340-B612-4D4E-9E74-A664D8137076}" dt="2023-07-20T19:37:47.760" v="7027"/>
          <ac:spMkLst>
            <pc:docMk/>
            <pc:sldMk cId="1381417425" sldId="735"/>
            <ac:spMk id="21" creationId="{617F805F-DDB3-00BE-7231-F0472A40E7E3}"/>
          </ac:spMkLst>
        </pc:spChg>
        <pc:spChg chg="mod">
          <ac:chgData name="Brandon Amos" userId="afec91c01fb71b33" providerId="LiveId" clId="{0BE84340-B612-4D4E-9E74-A664D8137076}" dt="2023-07-20T19:37:47.760" v="7027"/>
          <ac:spMkLst>
            <pc:docMk/>
            <pc:sldMk cId="1381417425" sldId="735"/>
            <ac:spMk id="22" creationId="{75A2221A-74D3-6775-6BB6-6F725F49F1CB}"/>
          </ac:spMkLst>
        </pc:spChg>
        <pc:spChg chg="add del mod">
          <ac:chgData name="Brandon Amos" userId="afec91c01fb71b33" providerId="LiveId" clId="{0BE84340-B612-4D4E-9E74-A664D8137076}" dt="2023-07-20T19:38:04.637" v="7031"/>
          <ac:spMkLst>
            <pc:docMk/>
            <pc:sldMk cId="1381417425" sldId="735"/>
            <ac:spMk id="28" creationId="{AD434853-2DC0-0280-7493-A5F094AF089B}"/>
          </ac:spMkLst>
        </pc:spChg>
        <pc:spChg chg="add del mod">
          <ac:chgData name="Brandon Amos" userId="afec91c01fb71b33" providerId="LiveId" clId="{0BE84340-B612-4D4E-9E74-A664D8137076}" dt="2023-07-20T19:38:04.637" v="7031"/>
          <ac:spMkLst>
            <pc:docMk/>
            <pc:sldMk cId="1381417425" sldId="735"/>
            <ac:spMk id="29" creationId="{29580E1C-F638-CD7B-D3C9-4594DCA63963}"/>
          </ac:spMkLst>
        </pc:spChg>
        <pc:spChg chg="add del mod">
          <ac:chgData name="Brandon Amos" userId="afec91c01fb71b33" providerId="LiveId" clId="{0BE84340-B612-4D4E-9E74-A664D8137076}" dt="2023-07-20T19:38:04.417" v="7030" actId="478"/>
          <ac:spMkLst>
            <pc:docMk/>
            <pc:sldMk cId="1381417425" sldId="735"/>
            <ac:spMk id="31" creationId="{D92E6803-B740-05BE-462B-C5930BD600F0}"/>
          </ac:spMkLst>
        </pc:spChg>
        <pc:spChg chg="add del mod">
          <ac:chgData name="Brandon Amos" userId="afec91c01fb71b33" providerId="LiveId" clId="{0BE84340-B612-4D4E-9E74-A664D8137076}" dt="2023-07-27T23:07:58.771" v="18886" actId="478"/>
          <ac:spMkLst>
            <pc:docMk/>
            <pc:sldMk cId="1381417425" sldId="735"/>
            <ac:spMk id="32" creationId="{66E5D9C7-C09C-ABF1-8D47-DF7F7035BF6C}"/>
          </ac:spMkLst>
        </pc:spChg>
        <pc:spChg chg="add del mod">
          <ac:chgData name="Brandon Amos" userId="afec91c01fb71b33" providerId="LiveId" clId="{0BE84340-B612-4D4E-9E74-A664D8137076}" dt="2023-07-20T19:38:46.428" v="7041"/>
          <ac:spMkLst>
            <pc:docMk/>
            <pc:sldMk cId="1381417425" sldId="735"/>
            <ac:spMk id="33" creationId="{6A28104E-728C-7E9B-D51A-DAE17EE8BD2B}"/>
          </ac:spMkLst>
        </pc:spChg>
        <pc:spChg chg="add del mod">
          <ac:chgData name="Brandon Amos" userId="afec91c01fb71b33" providerId="LiveId" clId="{0BE84340-B612-4D4E-9E74-A664D8137076}" dt="2023-07-20T19:38:46.428" v="7041"/>
          <ac:spMkLst>
            <pc:docMk/>
            <pc:sldMk cId="1381417425" sldId="735"/>
            <ac:spMk id="34" creationId="{050774F7-DB19-2D54-A8DC-C4DCA3D13D47}"/>
          </ac:spMkLst>
        </pc:spChg>
        <pc:spChg chg="add mod">
          <ac:chgData name="Brandon Amos" userId="afec91c01fb71b33" providerId="LiveId" clId="{0BE84340-B612-4D4E-9E74-A664D8137076}" dt="2023-07-21T21:40:29.450" v="13926" actId="1036"/>
          <ac:spMkLst>
            <pc:docMk/>
            <pc:sldMk cId="1381417425" sldId="735"/>
            <ac:spMk id="35" creationId="{22FE5A14-D61A-DF97-EB51-1BCEF245D3B4}"/>
          </ac:spMkLst>
        </pc:spChg>
        <pc:spChg chg="add del mod">
          <ac:chgData name="Brandon Amos" userId="afec91c01fb71b33" providerId="LiveId" clId="{0BE84340-B612-4D4E-9E74-A664D8137076}" dt="2023-07-20T20:55:28.429" v="8767" actId="478"/>
          <ac:spMkLst>
            <pc:docMk/>
            <pc:sldMk cId="1381417425" sldId="735"/>
            <ac:spMk id="37" creationId="{0C87ACCE-9BB6-76B6-6DE6-0B3EA340053C}"/>
          </ac:spMkLst>
        </pc:spChg>
        <pc:spChg chg="add mod">
          <ac:chgData name="Brandon Amos" userId="afec91c01fb71b33" providerId="LiveId" clId="{0BE84340-B612-4D4E-9E74-A664D8137076}" dt="2023-07-21T21:40:29.450" v="13926" actId="1036"/>
          <ac:spMkLst>
            <pc:docMk/>
            <pc:sldMk cId="1381417425" sldId="735"/>
            <ac:spMk id="39" creationId="{7EF8ECD9-6A38-C974-BF0B-D38963CE2CBB}"/>
          </ac:spMkLst>
        </pc:spChg>
        <pc:spChg chg="add mod">
          <ac:chgData name="Brandon Amos" userId="afec91c01fb71b33" providerId="LiveId" clId="{0BE84340-B612-4D4E-9E74-A664D8137076}" dt="2023-07-27T23:01:35.838" v="18866" actId="20577"/>
          <ac:spMkLst>
            <pc:docMk/>
            <pc:sldMk cId="1381417425" sldId="735"/>
            <ac:spMk id="40" creationId="{7346AB1A-1243-7FE6-FD9A-5B961376E9E7}"/>
          </ac:spMkLst>
        </pc:spChg>
        <pc:spChg chg="add del mod">
          <ac:chgData name="Brandon Amos" userId="afec91c01fb71b33" providerId="LiveId" clId="{0BE84340-B612-4D4E-9E74-A664D8137076}" dt="2023-07-20T19:56:46.905" v="7606"/>
          <ac:spMkLst>
            <pc:docMk/>
            <pc:sldMk cId="1381417425" sldId="735"/>
            <ac:spMk id="41" creationId="{3F3AA8F5-4173-9275-34BC-EAD23A513391}"/>
          </ac:spMkLst>
        </pc:spChg>
        <pc:spChg chg="add mod">
          <ac:chgData name="Brandon Amos" userId="afec91c01fb71b33" providerId="LiveId" clId="{0BE84340-B612-4D4E-9E74-A664D8137076}" dt="2023-07-20T20:58:22.110" v="8791" actId="165"/>
          <ac:spMkLst>
            <pc:docMk/>
            <pc:sldMk cId="1381417425" sldId="735"/>
            <ac:spMk id="42" creationId="{83D75A8E-5994-434F-F9EA-1FFB203FC278}"/>
          </ac:spMkLst>
        </pc:spChg>
        <pc:spChg chg="add mod">
          <ac:chgData name="Brandon Amos" userId="afec91c01fb71b33" providerId="LiveId" clId="{0BE84340-B612-4D4E-9E74-A664D8137076}" dt="2023-07-21T21:52:24.320" v="14322" actId="14100"/>
          <ac:spMkLst>
            <pc:docMk/>
            <pc:sldMk cId="1381417425" sldId="735"/>
            <ac:spMk id="43" creationId="{5FC867F7-BC59-E530-3E38-8E0CB11973B3}"/>
          </ac:spMkLst>
        </pc:spChg>
        <pc:spChg chg="add mod">
          <ac:chgData name="Brandon Amos" userId="afec91c01fb71b33" providerId="LiveId" clId="{0BE84340-B612-4D4E-9E74-A664D8137076}" dt="2023-07-20T20:58:22.110" v="8791" actId="165"/>
          <ac:spMkLst>
            <pc:docMk/>
            <pc:sldMk cId="1381417425" sldId="735"/>
            <ac:spMk id="44" creationId="{931B9155-F14B-4027-6AB0-3E188663B148}"/>
          </ac:spMkLst>
        </pc:spChg>
        <pc:spChg chg="add mod topLvl">
          <ac:chgData name="Brandon Amos" userId="afec91c01fb71b33" providerId="LiveId" clId="{0BE84340-B612-4D4E-9E74-A664D8137076}" dt="2023-07-20T20:58:26.390" v="8792" actId="164"/>
          <ac:spMkLst>
            <pc:docMk/>
            <pc:sldMk cId="1381417425" sldId="735"/>
            <ac:spMk id="47" creationId="{28DEE371-E924-891B-3FB5-B98592516C93}"/>
          </ac:spMkLst>
        </pc:spChg>
        <pc:spChg chg="add mod topLvl">
          <ac:chgData name="Brandon Amos" userId="afec91c01fb71b33" providerId="LiveId" clId="{0BE84340-B612-4D4E-9E74-A664D8137076}" dt="2023-07-20T20:58:44.496" v="8795" actId="167"/>
          <ac:spMkLst>
            <pc:docMk/>
            <pc:sldMk cId="1381417425" sldId="735"/>
            <ac:spMk id="49" creationId="{E542E511-D328-F9F5-66A1-E7587AB31AF6}"/>
          </ac:spMkLst>
        </pc:spChg>
        <pc:grpChg chg="add del mod">
          <ac:chgData name="Brandon Amos" userId="afec91c01fb71b33" providerId="LiveId" clId="{0BE84340-B612-4D4E-9E74-A664D8137076}" dt="2023-07-20T19:38:22.342" v="7036" actId="1076"/>
          <ac:grpSpMkLst>
            <pc:docMk/>
            <pc:sldMk cId="1381417425" sldId="735"/>
            <ac:grpSpMk id="9" creationId="{315A11D8-6C01-F30F-0CFD-742EE584413A}"/>
          </ac:grpSpMkLst>
        </pc:grpChg>
        <pc:grpChg chg="mod">
          <ac:chgData name="Brandon Amos" userId="afec91c01fb71b33" providerId="LiveId" clId="{0BE84340-B612-4D4E-9E74-A664D8137076}" dt="2023-07-20T19:37:47.760" v="7027"/>
          <ac:grpSpMkLst>
            <pc:docMk/>
            <pc:sldMk cId="1381417425" sldId="735"/>
            <ac:grpSpMk id="11" creationId="{982162D8-CF17-9293-9264-0A0908456936}"/>
          </ac:grpSpMkLst>
        </pc:grpChg>
        <pc:grpChg chg="del">
          <ac:chgData name="Brandon Amos" userId="afec91c01fb71b33" providerId="LiveId" clId="{0BE84340-B612-4D4E-9E74-A664D8137076}" dt="2023-07-20T19:37:27.407" v="7025" actId="478"/>
          <ac:grpSpMkLst>
            <pc:docMk/>
            <pc:sldMk cId="1381417425" sldId="735"/>
            <ac:grpSpMk id="13" creationId="{CC5DB460-3179-E515-2436-E568F6F0F854}"/>
          </ac:grpSpMkLst>
        </pc:grpChg>
        <pc:grpChg chg="mod">
          <ac:chgData name="Brandon Amos" userId="afec91c01fb71b33" providerId="LiveId" clId="{0BE84340-B612-4D4E-9E74-A664D8137076}" dt="2023-07-20T19:37:47.760" v="7027"/>
          <ac:grpSpMkLst>
            <pc:docMk/>
            <pc:sldMk cId="1381417425" sldId="735"/>
            <ac:grpSpMk id="23" creationId="{40413A55-5973-4C25-D419-C88B63AB1D48}"/>
          </ac:grpSpMkLst>
        </pc:grpChg>
        <pc:grpChg chg="add mod topLvl">
          <ac:chgData name="Brandon Amos" userId="afec91c01fb71b33" providerId="LiveId" clId="{0BE84340-B612-4D4E-9E74-A664D8137076}" dt="2023-07-21T21:40:29.450" v="13926" actId="1036"/>
          <ac:grpSpMkLst>
            <pc:docMk/>
            <pc:sldMk cId="1381417425" sldId="735"/>
            <ac:grpSpMk id="45" creationId="{C5D4C5F9-03AA-62B6-B6BF-9A27E3CFB52C}"/>
          </ac:grpSpMkLst>
        </pc:grpChg>
        <pc:grpChg chg="add del mod">
          <ac:chgData name="Brandon Amos" userId="afec91c01fb71b33" providerId="LiveId" clId="{0BE84340-B612-4D4E-9E74-A664D8137076}" dt="2023-07-20T20:58:22.110" v="8791" actId="165"/>
          <ac:grpSpMkLst>
            <pc:docMk/>
            <pc:sldMk cId="1381417425" sldId="735"/>
            <ac:grpSpMk id="50" creationId="{07733AA4-0D19-26B4-871F-3AAA0C514F0B}"/>
          </ac:grpSpMkLst>
        </pc:grpChg>
        <pc:grpChg chg="add mod">
          <ac:chgData name="Brandon Amos" userId="afec91c01fb71b33" providerId="LiveId" clId="{0BE84340-B612-4D4E-9E74-A664D8137076}" dt="2023-07-21T21:40:29.450" v="13926" actId="1036"/>
          <ac:grpSpMkLst>
            <pc:docMk/>
            <pc:sldMk cId="1381417425" sldId="735"/>
            <ac:grpSpMk id="51" creationId="{BA8D8C6A-03E0-95EC-630D-B9023D08268E}"/>
          </ac:grpSpMkLst>
        </pc:grpChg>
        <pc:picChg chg="mod">
          <ac:chgData name="Brandon Amos" userId="afec91c01fb71b33" providerId="LiveId" clId="{0BE84340-B612-4D4E-9E74-A664D8137076}" dt="2023-07-20T19:37:47.760" v="7027"/>
          <ac:picMkLst>
            <pc:docMk/>
            <pc:sldMk cId="1381417425" sldId="735"/>
            <ac:picMk id="10" creationId="{07D5B003-7836-995D-B39C-862AD37E90DA}"/>
          </ac:picMkLst>
        </pc:picChg>
        <pc:picChg chg="del">
          <ac:chgData name="Brandon Amos" userId="afec91c01fb71b33" providerId="LiveId" clId="{0BE84340-B612-4D4E-9E74-A664D8137076}" dt="2023-07-20T19:37:27.407" v="7025" actId="478"/>
          <ac:picMkLst>
            <pc:docMk/>
            <pc:sldMk cId="1381417425" sldId="735"/>
            <ac:picMk id="14" creationId="{A51A1280-B107-4680-1C8D-4BAF683CFDDC}"/>
          </ac:picMkLst>
        </pc:picChg>
        <pc:picChg chg="mod">
          <ac:chgData name="Brandon Amos" userId="afec91c01fb71b33" providerId="LiveId" clId="{0BE84340-B612-4D4E-9E74-A664D8137076}" dt="2023-07-20T19:37:47.760" v="7027"/>
          <ac:picMkLst>
            <pc:docMk/>
            <pc:sldMk cId="1381417425" sldId="735"/>
            <ac:picMk id="24" creationId="{D63E6EF8-6027-1160-42D8-D10A775C9F04}"/>
          </ac:picMkLst>
        </pc:picChg>
        <pc:picChg chg="mod">
          <ac:chgData name="Brandon Amos" userId="afec91c01fb71b33" providerId="LiveId" clId="{0BE84340-B612-4D4E-9E74-A664D8137076}" dt="2023-07-20T19:37:47.760" v="7027"/>
          <ac:picMkLst>
            <pc:docMk/>
            <pc:sldMk cId="1381417425" sldId="735"/>
            <ac:picMk id="25" creationId="{27BA0C73-5D97-8937-8D1C-81698D2E7C69}"/>
          </ac:picMkLst>
        </pc:picChg>
        <pc:picChg chg="mod">
          <ac:chgData name="Brandon Amos" userId="afec91c01fb71b33" providerId="LiveId" clId="{0BE84340-B612-4D4E-9E74-A664D8137076}" dt="2023-07-20T19:37:47.760" v="7027"/>
          <ac:picMkLst>
            <pc:docMk/>
            <pc:sldMk cId="1381417425" sldId="735"/>
            <ac:picMk id="26" creationId="{0A41B745-F8C2-251C-A7F1-5E431058570B}"/>
          </ac:picMkLst>
        </pc:picChg>
        <pc:picChg chg="mod">
          <ac:chgData name="Brandon Amos" userId="afec91c01fb71b33" providerId="LiveId" clId="{0BE84340-B612-4D4E-9E74-A664D8137076}" dt="2023-07-20T19:37:47.760" v="7027"/>
          <ac:picMkLst>
            <pc:docMk/>
            <pc:sldMk cId="1381417425" sldId="735"/>
            <ac:picMk id="27" creationId="{F2872324-2086-4A8D-5290-6DF61EE32525}"/>
          </ac:picMkLst>
        </pc:picChg>
        <pc:cxnChg chg="add mod">
          <ac:chgData name="Brandon Amos" userId="afec91c01fb71b33" providerId="LiveId" clId="{0BE84340-B612-4D4E-9E74-A664D8137076}" dt="2023-07-21T21:43:45.395" v="13968" actId="1076"/>
          <ac:cxnSpMkLst>
            <pc:docMk/>
            <pc:sldMk cId="1381417425" sldId="735"/>
            <ac:cxnSpMk id="14" creationId="{D55B3374-F020-0DD4-BA8E-B8A87BDE48F5}"/>
          </ac:cxnSpMkLst>
        </pc:cxnChg>
        <pc:cxnChg chg="add mod">
          <ac:chgData name="Brandon Amos" userId="afec91c01fb71b33" providerId="LiveId" clId="{0BE84340-B612-4D4E-9E74-A664D8137076}" dt="2023-07-21T21:43:52.255" v="13969" actId="1076"/>
          <ac:cxnSpMkLst>
            <pc:docMk/>
            <pc:sldMk cId="1381417425" sldId="735"/>
            <ac:cxnSpMk id="15" creationId="{819194BF-BB96-404C-B92A-8CF3F68C8E06}"/>
          </ac:cxnSpMkLst>
        </pc:cxnChg>
      </pc:sldChg>
      <pc:sldChg chg="new del">
        <pc:chgData name="Brandon Amos" userId="afec91c01fb71b33" providerId="LiveId" clId="{0BE84340-B612-4D4E-9E74-A664D8137076}" dt="2023-07-20T04:00:13.009" v="4418" actId="2696"/>
        <pc:sldMkLst>
          <pc:docMk/>
          <pc:sldMk cId="1004930287" sldId="736"/>
        </pc:sldMkLst>
      </pc:sldChg>
      <pc:sldChg chg="modSp add del mod">
        <pc:chgData name="Brandon Amos" userId="afec91c01fb71b33" providerId="LiveId" clId="{0BE84340-B612-4D4E-9E74-A664D8137076}" dt="2023-07-28T09:39:36.489" v="29011" actId="2696"/>
        <pc:sldMkLst>
          <pc:docMk/>
          <pc:sldMk cId="3208597764" sldId="736"/>
        </pc:sldMkLst>
        <pc:spChg chg="mod">
          <ac:chgData name="Brandon Amos" userId="afec91c01fb71b33" providerId="LiveId" clId="{0BE84340-B612-4D4E-9E74-A664D8137076}" dt="2023-07-20T22:54:06.567" v="10765" actId="20577"/>
          <ac:spMkLst>
            <pc:docMk/>
            <pc:sldMk cId="3208597764" sldId="736"/>
            <ac:spMk id="3" creationId="{86B9F4AA-02B2-385B-1686-51B4576CB591}"/>
          </ac:spMkLst>
        </pc:spChg>
      </pc:sldChg>
      <pc:sldChg chg="modSp new del mod">
        <pc:chgData name="Brandon Amos" userId="afec91c01fb71b33" providerId="LiveId" clId="{0BE84340-B612-4D4E-9E74-A664D8137076}" dt="2023-07-28T09:35:37.400" v="28935" actId="2696"/>
        <pc:sldMkLst>
          <pc:docMk/>
          <pc:sldMk cId="2865478725" sldId="737"/>
        </pc:sldMkLst>
        <pc:spChg chg="mod">
          <ac:chgData name="Brandon Amos" userId="afec91c01fb71b33" providerId="LiveId" clId="{0BE84340-B612-4D4E-9E74-A664D8137076}" dt="2023-07-20T04:02:27.129" v="4506" actId="20577"/>
          <ac:spMkLst>
            <pc:docMk/>
            <pc:sldMk cId="2865478725" sldId="737"/>
            <ac:spMk id="2" creationId="{539DA7A6-9BDF-B3E9-6E30-7ADCA554E890}"/>
          </ac:spMkLst>
        </pc:spChg>
        <pc:spChg chg="mod">
          <ac:chgData name="Brandon Amos" userId="afec91c01fb71b33" providerId="LiveId" clId="{0BE84340-B612-4D4E-9E74-A664D8137076}" dt="2023-07-21T22:09:54.086" v="14500" actId="20577"/>
          <ac:spMkLst>
            <pc:docMk/>
            <pc:sldMk cId="2865478725" sldId="737"/>
            <ac:spMk id="3" creationId="{778CCBEC-6A4D-D623-C46B-339146A8E9CC}"/>
          </ac:spMkLst>
        </pc:spChg>
      </pc:sldChg>
      <pc:sldChg chg="addSp delSp modSp add del mod delAnim modAnim">
        <pc:chgData name="Brandon Amos" userId="afec91c01fb71b33" providerId="LiveId" clId="{0BE84340-B612-4D4E-9E74-A664D8137076}" dt="2023-07-27T22:55:25.945" v="18630" actId="2696"/>
        <pc:sldMkLst>
          <pc:docMk/>
          <pc:sldMk cId="701685098" sldId="738"/>
        </pc:sldMkLst>
        <pc:spChg chg="mod">
          <ac:chgData name="Brandon Amos" userId="afec91c01fb71b33" providerId="LiveId" clId="{0BE84340-B612-4D4E-9E74-A664D8137076}" dt="2023-07-20T19:17:56.594" v="6830" actId="20577"/>
          <ac:spMkLst>
            <pc:docMk/>
            <pc:sldMk cId="701685098" sldId="738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0T22:14:18.219" v="9726" actId="20577"/>
          <ac:spMkLst>
            <pc:docMk/>
            <pc:sldMk cId="701685098" sldId="738"/>
            <ac:spMk id="8" creationId="{F980B942-059B-1EC2-1E99-74C7A71B3CC2}"/>
          </ac:spMkLst>
        </pc:spChg>
        <pc:spChg chg="add mod">
          <ac:chgData name="Brandon Amos" userId="afec91c01fb71b33" providerId="LiveId" clId="{0BE84340-B612-4D4E-9E74-A664D8137076}" dt="2023-07-20T19:35:05.414" v="6968" actId="1036"/>
          <ac:spMkLst>
            <pc:docMk/>
            <pc:sldMk cId="701685098" sldId="738"/>
            <ac:spMk id="10" creationId="{E3B35482-EB2D-7B06-F724-070886CDEA73}"/>
          </ac:spMkLst>
        </pc:spChg>
        <pc:spChg chg="add del mod">
          <ac:chgData name="Brandon Amos" userId="afec91c01fb71b33" providerId="LiveId" clId="{0BE84340-B612-4D4E-9E74-A664D8137076}" dt="2023-07-20T17:49:40.024" v="4918"/>
          <ac:spMkLst>
            <pc:docMk/>
            <pc:sldMk cId="701685098" sldId="738"/>
            <ac:spMk id="12" creationId="{017F60FE-AED8-288E-DC56-4193F0E8AE4A}"/>
          </ac:spMkLst>
        </pc:spChg>
        <pc:spChg chg="add mod">
          <ac:chgData name="Brandon Amos" userId="afec91c01fb71b33" providerId="LiveId" clId="{0BE84340-B612-4D4E-9E74-A664D8137076}" dt="2023-07-20T19:36:40.424" v="7011" actId="1036"/>
          <ac:spMkLst>
            <pc:docMk/>
            <pc:sldMk cId="701685098" sldId="738"/>
            <ac:spMk id="13" creationId="{2EB20C7F-27A8-EF8E-71F7-C3D5251F76C8}"/>
          </ac:spMkLst>
        </pc:spChg>
        <pc:picChg chg="add mod">
          <ac:chgData name="Brandon Amos" userId="afec91c01fb71b33" providerId="LiveId" clId="{0BE84340-B612-4D4E-9E74-A664D8137076}" dt="2023-07-20T21:20:16.483" v="9304" actId="1036"/>
          <ac:picMkLst>
            <pc:docMk/>
            <pc:sldMk cId="701685098" sldId="738"/>
            <ac:picMk id="7" creationId="{0BF31C46-5D03-6121-2089-52DCC7D91786}"/>
          </ac:picMkLst>
        </pc:picChg>
        <pc:picChg chg="del">
          <ac:chgData name="Brandon Amos" userId="afec91c01fb71b33" providerId="LiveId" clId="{0BE84340-B612-4D4E-9E74-A664D8137076}" dt="2023-07-20T17:48:53.689" v="4900" actId="478"/>
          <ac:picMkLst>
            <pc:docMk/>
            <pc:sldMk cId="701685098" sldId="738"/>
            <ac:picMk id="9" creationId="{93CCBF9B-4B59-692F-20CD-44054BF9ACFF}"/>
          </ac:picMkLst>
        </pc:picChg>
      </pc:sldChg>
      <pc:sldChg chg="addSp delSp modSp add del mod ord delAnim modAnim">
        <pc:chgData name="Brandon Amos" userId="afec91c01fb71b33" providerId="LiveId" clId="{0BE84340-B612-4D4E-9E74-A664D8137076}" dt="2023-07-27T22:55:05.354" v="18625" actId="2696"/>
        <pc:sldMkLst>
          <pc:docMk/>
          <pc:sldMk cId="667057640" sldId="739"/>
        </pc:sldMkLst>
        <pc:spChg chg="mod">
          <ac:chgData name="Brandon Amos" userId="afec91c01fb71b33" providerId="LiveId" clId="{0BE84340-B612-4D4E-9E74-A664D8137076}" dt="2023-07-20T19:17:59.983" v="6831"/>
          <ac:spMkLst>
            <pc:docMk/>
            <pc:sldMk cId="667057640" sldId="739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0T22:14:20.603" v="9728" actId="20577"/>
          <ac:spMkLst>
            <pc:docMk/>
            <pc:sldMk cId="667057640" sldId="739"/>
            <ac:spMk id="8" creationId="{F980B942-059B-1EC2-1E99-74C7A71B3CC2}"/>
          </ac:spMkLst>
        </pc:spChg>
        <pc:spChg chg="del">
          <ac:chgData name="Brandon Amos" userId="afec91c01fb71b33" providerId="LiveId" clId="{0BE84340-B612-4D4E-9E74-A664D8137076}" dt="2023-07-20T17:56:12.254" v="5140" actId="478"/>
          <ac:spMkLst>
            <pc:docMk/>
            <pc:sldMk cId="667057640" sldId="739"/>
            <ac:spMk id="10" creationId="{E3B35482-EB2D-7B06-F724-070886CDEA73}"/>
          </ac:spMkLst>
        </pc:spChg>
        <pc:spChg chg="del mod">
          <ac:chgData name="Brandon Amos" userId="afec91c01fb71b33" providerId="LiveId" clId="{0BE84340-B612-4D4E-9E74-A664D8137076}" dt="2023-07-20T17:56:11.066" v="5139" actId="478"/>
          <ac:spMkLst>
            <pc:docMk/>
            <pc:sldMk cId="667057640" sldId="739"/>
            <ac:spMk id="11" creationId="{8696CF29-9041-8079-3AD1-A8B05F629016}"/>
          </ac:spMkLst>
        </pc:spChg>
        <pc:spChg chg="add mod">
          <ac:chgData name="Brandon Amos" userId="afec91c01fb71b33" providerId="LiveId" clId="{0BE84340-B612-4D4E-9E74-A664D8137076}" dt="2023-07-20T17:56:52.842" v="5147" actId="1038"/>
          <ac:spMkLst>
            <pc:docMk/>
            <pc:sldMk cId="667057640" sldId="739"/>
            <ac:spMk id="12" creationId="{3EFE8A6A-65F6-638B-86A1-64B4B04E4DEB}"/>
          </ac:spMkLst>
        </pc:spChg>
        <pc:spChg chg="add mod">
          <ac:chgData name="Brandon Amos" userId="afec91c01fb71b33" providerId="LiveId" clId="{0BE84340-B612-4D4E-9E74-A664D8137076}" dt="2023-07-20T19:35:49.934" v="7001" actId="1038"/>
          <ac:spMkLst>
            <pc:docMk/>
            <pc:sldMk cId="667057640" sldId="739"/>
            <ac:spMk id="14" creationId="{447A0419-8044-A308-0DED-71EE0A8404CB}"/>
          </ac:spMkLst>
        </pc:spChg>
        <pc:spChg chg="add del mod">
          <ac:chgData name="Brandon Amos" userId="afec91c01fb71b33" providerId="LiveId" clId="{0BE84340-B612-4D4E-9E74-A664D8137076}" dt="2023-07-20T17:57:15.274" v="5151"/>
          <ac:spMkLst>
            <pc:docMk/>
            <pc:sldMk cId="667057640" sldId="739"/>
            <ac:spMk id="15" creationId="{FE5FFF3D-029E-9FAC-ED05-38EEAB54AA7E}"/>
          </ac:spMkLst>
        </pc:spChg>
        <pc:spChg chg="add mod">
          <ac:chgData name="Brandon Amos" userId="afec91c01fb71b33" providerId="LiveId" clId="{0BE84340-B612-4D4E-9E74-A664D8137076}" dt="2023-07-20T19:36:50.266" v="7024" actId="1038"/>
          <ac:spMkLst>
            <pc:docMk/>
            <pc:sldMk cId="667057640" sldId="739"/>
            <ac:spMk id="18" creationId="{CD60F518-0A0F-0E9C-849A-89286DC44F16}"/>
          </ac:spMkLst>
        </pc:spChg>
        <pc:picChg chg="del">
          <ac:chgData name="Brandon Amos" userId="afec91c01fb71b33" providerId="LiveId" clId="{0BE84340-B612-4D4E-9E74-A664D8137076}" dt="2023-07-20T17:56:08.416" v="5137" actId="478"/>
          <ac:picMkLst>
            <pc:docMk/>
            <pc:sldMk cId="667057640" sldId="739"/>
            <ac:picMk id="7" creationId="{0BF31C46-5D03-6121-2089-52DCC7D91786}"/>
          </ac:picMkLst>
        </pc:picChg>
        <pc:picChg chg="add del mod">
          <ac:chgData name="Brandon Amos" userId="afec91c01fb71b33" providerId="LiveId" clId="{0BE84340-B612-4D4E-9E74-A664D8137076}" dt="2023-07-20T18:02:32.037" v="5276" actId="478"/>
          <ac:picMkLst>
            <pc:docMk/>
            <pc:sldMk cId="667057640" sldId="739"/>
            <ac:picMk id="9" creationId="{B040B07B-B31D-2877-B98E-A47DE7E8CE19}"/>
          </ac:picMkLst>
        </pc:picChg>
        <pc:picChg chg="add mod">
          <ac:chgData name="Brandon Amos" userId="afec91c01fb71b33" providerId="LiveId" clId="{0BE84340-B612-4D4E-9E74-A664D8137076}" dt="2023-07-20T19:34:59.893" v="6966" actId="1076"/>
          <ac:picMkLst>
            <pc:docMk/>
            <pc:sldMk cId="667057640" sldId="739"/>
            <ac:picMk id="17" creationId="{908FD9BF-BE77-E3D0-77BC-ECAB7F85A083}"/>
          </ac:picMkLst>
        </pc:picChg>
      </pc:sldChg>
      <pc:sldChg chg="addSp delSp modSp add del mod ord delAnim modAnim">
        <pc:chgData name="Brandon Amos" userId="afec91c01fb71b33" providerId="LiveId" clId="{0BE84340-B612-4D4E-9E74-A664D8137076}" dt="2023-07-27T22:55:58.503" v="18652" actId="2696"/>
        <pc:sldMkLst>
          <pc:docMk/>
          <pc:sldMk cId="554098566" sldId="740"/>
        </pc:sldMkLst>
        <pc:spChg chg="mod">
          <ac:chgData name="Brandon Amos" userId="afec91c01fb71b33" providerId="LiveId" clId="{0BE84340-B612-4D4E-9E74-A664D8137076}" dt="2023-07-20T19:18:17.949" v="6836"/>
          <ac:spMkLst>
            <pc:docMk/>
            <pc:sldMk cId="554098566" sldId="740"/>
            <ac:spMk id="2" creationId="{9EB5D2C4-A78D-30F1-7DB5-37E8784FC534}"/>
          </ac:spMkLst>
        </pc:spChg>
        <pc:spChg chg="del">
          <ac:chgData name="Brandon Amos" userId="afec91c01fb71b33" providerId="LiveId" clId="{0BE84340-B612-4D4E-9E74-A664D8137076}" dt="2023-07-20T18:02:59.850" v="5283" actId="478"/>
          <ac:spMkLst>
            <pc:docMk/>
            <pc:sldMk cId="554098566" sldId="740"/>
            <ac:spMk id="3" creationId="{93D0641D-3DD8-DE60-71D1-EC3B7A8D8332}"/>
          </ac:spMkLst>
        </pc:spChg>
        <pc:spChg chg="add del mod">
          <ac:chgData name="Brandon Amos" userId="afec91c01fb71b33" providerId="LiveId" clId="{0BE84340-B612-4D4E-9E74-A664D8137076}" dt="2023-07-20T18:02:57.395" v="5282"/>
          <ac:spMkLst>
            <pc:docMk/>
            <pc:sldMk cId="554098566" sldId="740"/>
            <ac:spMk id="7" creationId="{1F9D7F22-8377-30A2-462B-003CB7D06FE6}"/>
          </ac:spMkLst>
        </pc:spChg>
        <pc:spChg chg="del">
          <ac:chgData name="Brandon Amos" userId="afec91c01fb71b33" providerId="LiveId" clId="{0BE84340-B612-4D4E-9E74-A664D8137076}" dt="2023-07-20T18:02:59.850" v="5283" actId="478"/>
          <ac:spMkLst>
            <pc:docMk/>
            <pc:sldMk cId="554098566" sldId="740"/>
            <ac:spMk id="8" creationId="{F980B942-059B-1EC2-1E99-74C7A71B3CC2}"/>
          </ac:spMkLst>
        </pc:spChg>
        <pc:spChg chg="add del mod">
          <ac:chgData name="Brandon Amos" userId="afec91c01fb71b33" providerId="LiveId" clId="{0BE84340-B612-4D4E-9E74-A664D8137076}" dt="2023-07-20T18:03:08.427" v="5288" actId="478"/>
          <ac:spMkLst>
            <pc:docMk/>
            <pc:sldMk cId="554098566" sldId="740"/>
            <ac:spMk id="11" creationId="{3E1D2F32-93DF-B9D7-D7DC-216EF5FAFEE2}"/>
          </ac:spMkLst>
        </pc:spChg>
        <pc:spChg chg="mod">
          <ac:chgData name="Brandon Amos" userId="afec91c01fb71b33" providerId="LiveId" clId="{0BE84340-B612-4D4E-9E74-A664D8137076}" dt="2023-07-20T19:35:41.298" v="6989" actId="20577"/>
          <ac:spMkLst>
            <pc:docMk/>
            <pc:sldMk cId="554098566" sldId="740"/>
            <ac:spMk id="14" creationId="{447A0419-8044-A308-0DED-71EE0A8404CB}"/>
          </ac:spMkLst>
        </pc:spChg>
        <pc:spChg chg="add del mod">
          <ac:chgData name="Brandon Amos" userId="afec91c01fb71b33" providerId="LiveId" clId="{0BE84340-B612-4D4E-9E74-A664D8137076}" dt="2023-07-20T18:03:07.091" v="5287"/>
          <ac:spMkLst>
            <pc:docMk/>
            <pc:sldMk cId="554098566" sldId="740"/>
            <ac:spMk id="15" creationId="{202AA11F-A18A-62BE-39AB-AF3944358AC2}"/>
          </ac:spMkLst>
        </pc:spChg>
        <pc:spChg chg="add del mod">
          <ac:chgData name="Brandon Amos" userId="afec91c01fb71b33" providerId="LiveId" clId="{0BE84340-B612-4D4E-9E74-A664D8137076}" dt="2023-07-20T18:03:07.091" v="5287"/>
          <ac:spMkLst>
            <pc:docMk/>
            <pc:sldMk cId="554098566" sldId="740"/>
            <ac:spMk id="16" creationId="{6EA963B5-05B0-C84E-BB7D-7DC18DC479C8}"/>
          </ac:spMkLst>
        </pc:spChg>
        <pc:spChg chg="add mod">
          <ac:chgData name="Brandon Amos" userId="afec91c01fb71b33" providerId="LiveId" clId="{0BE84340-B612-4D4E-9E74-A664D8137076}" dt="2023-07-20T19:39:29.445" v="7053" actId="20577"/>
          <ac:spMkLst>
            <pc:docMk/>
            <pc:sldMk cId="554098566" sldId="740"/>
            <ac:spMk id="17" creationId="{F435C40E-A73A-598B-8C64-9118B99751A9}"/>
          </ac:spMkLst>
        </pc:spChg>
        <pc:spChg chg="add mod">
          <ac:chgData name="Brandon Amos" userId="afec91c01fb71b33" providerId="LiveId" clId="{0BE84340-B612-4D4E-9E74-A664D8137076}" dt="2023-07-21T21:01:15.968" v="13164" actId="207"/>
          <ac:spMkLst>
            <pc:docMk/>
            <pc:sldMk cId="554098566" sldId="740"/>
            <ac:spMk id="18" creationId="{C4399468-57A0-3F0E-B078-06390128898A}"/>
          </ac:spMkLst>
        </pc:spChg>
        <pc:picChg chg="del">
          <ac:chgData name="Brandon Amos" userId="afec91c01fb71b33" providerId="LiveId" clId="{0BE84340-B612-4D4E-9E74-A664D8137076}" dt="2023-07-20T22:39:25.070" v="10575" actId="478"/>
          <ac:picMkLst>
            <pc:docMk/>
            <pc:sldMk cId="554098566" sldId="740"/>
            <ac:picMk id="9" creationId="{B040B07B-B31D-2877-B98E-A47DE7E8CE19}"/>
          </ac:picMkLst>
        </pc:picChg>
        <pc:picChg chg="add mod">
          <ac:chgData name="Brandon Amos" userId="afec91c01fb71b33" providerId="LiveId" clId="{0BE84340-B612-4D4E-9E74-A664D8137076}" dt="2023-07-20T22:39:39.442" v="10582" actId="1076"/>
          <ac:picMkLst>
            <pc:docMk/>
            <pc:sldMk cId="554098566" sldId="740"/>
            <ac:picMk id="19" creationId="{4D0D662C-001D-A332-9F2A-E84E02393CAE}"/>
          </ac:picMkLst>
        </pc:picChg>
      </pc:sldChg>
      <pc:sldChg chg="add del">
        <pc:chgData name="Brandon Amos" userId="afec91c01fb71b33" providerId="LiveId" clId="{0BE84340-B612-4D4E-9E74-A664D8137076}" dt="2023-07-20T18:09:38.714" v="5520" actId="2696"/>
        <pc:sldMkLst>
          <pc:docMk/>
          <pc:sldMk cId="1229677677" sldId="741"/>
        </pc:sldMkLst>
      </pc:sldChg>
      <pc:sldChg chg="modSp add del mod">
        <pc:chgData name="Brandon Amos" userId="afec91c01fb71b33" providerId="LiveId" clId="{0BE84340-B612-4D4E-9E74-A664D8137076}" dt="2023-07-20T18:07:35.341" v="5415" actId="2696"/>
        <pc:sldMkLst>
          <pc:docMk/>
          <pc:sldMk cId="3431896494" sldId="741"/>
        </pc:sldMkLst>
        <pc:spChg chg="mod">
          <ac:chgData name="Brandon Amos" userId="afec91c01fb71b33" providerId="LiveId" clId="{0BE84340-B612-4D4E-9E74-A664D8137076}" dt="2023-07-20T18:07:30.900" v="5413" actId="20577"/>
          <ac:spMkLst>
            <pc:docMk/>
            <pc:sldMk cId="3431896494" sldId="741"/>
            <ac:spMk id="2" creationId="{9EB5D2C4-A78D-30F1-7DB5-37E8784FC534}"/>
          </ac:spMkLst>
        </pc:spChg>
      </pc:sldChg>
      <pc:sldChg chg="addSp delSp modSp add del mod">
        <pc:chgData name="Brandon Amos" userId="afec91c01fb71b33" providerId="LiveId" clId="{0BE84340-B612-4D4E-9E74-A664D8137076}" dt="2023-07-27T03:45:10.202" v="17224" actId="2696"/>
        <pc:sldMkLst>
          <pc:docMk/>
          <pc:sldMk cId="4145096313" sldId="741"/>
        </pc:sldMkLst>
        <pc:spChg chg="mod">
          <ac:chgData name="Brandon Amos" userId="afec91c01fb71b33" providerId="LiveId" clId="{0BE84340-B612-4D4E-9E74-A664D8137076}" dt="2023-07-27T03:37:18.457" v="17209" actId="20577"/>
          <ac:spMkLst>
            <pc:docMk/>
            <pc:sldMk cId="4145096313" sldId="741"/>
            <ac:spMk id="2" creationId="{9EB5D2C4-A78D-30F1-7DB5-37E8784FC534}"/>
          </ac:spMkLst>
        </pc:spChg>
        <pc:spChg chg="mod">
          <ac:chgData name="Brandon Amos" userId="afec91c01fb71b33" providerId="LiveId" clId="{0BE84340-B612-4D4E-9E74-A664D8137076}" dt="2023-07-21T18:51:13.494" v="11235" actId="20577"/>
          <ac:spMkLst>
            <pc:docMk/>
            <pc:sldMk cId="4145096313" sldId="741"/>
            <ac:spMk id="3" creationId="{93D0641D-3DD8-DE60-71D1-EC3B7A8D8332}"/>
          </ac:spMkLst>
        </pc:spChg>
        <pc:spChg chg="add del mod">
          <ac:chgData name="Brandon Amos" userId="afec91c01fb71b33" providerId="LiveId" clId="{0BE84340-B612-4D4E-9E74-A664D8137076}" dt="2023-07-24T23:42:44.626" v="16709" actId="478"/>
          <ac:spMkLst>
            <pc:docMk/>
            <pc:sldMk cId="4145096313" sldId="741"/>
            <ac:spMk id="7" creationId="{165D5AA1-7272-3DAF-99F2-76EB14A1B0A6}"/>
          </ac:spMkLst>
        </pc:spChg>
        <pc:spChg chg="add del mod">
          <ac:chgData name="Brandon Amos" userId="afec91c01fb71b33" providerId="LiveId" clId="{0BE84340-B612-4D4E-9E74-A664D8137076}" dt="2023-07-20T18:11:05.718" v="5581" actId="478"/>
          <ac:spMkLst>
            <pc:docMk/>
            <pc:sldMk cId="4145096313" sldId="741"/>
            <ac:spMk id="7" creationId="{344080F4-8C64-BD1A-85D0-3BAD0E622EE8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9" creationId="{8EDE0EAC-113C-E746-C60F-E1B98B734BC6}"/>
          </ac:spMkLst>
        </pc:spChg>
        <pc:spChg chg="mod">
          <ac:chgData name="Brandon Amos" userId="afec91c01fb71b33" providerId="LiveId" clId="{0BE84340-B612-4D4E-9E74-A664D8137076}" dt="2023-07-20T18:13:50.590" v="5748" actId="164"/>
          <ac:spMkLst>
            <pc:docMk/>
            <pc:sldMk cId="4145096313" sldId="741"/>
            <ac:spMk id="10" creationId="{B18E8C0C-123D-7DA1-B555-453509144E4E}"/>
          </ac:spMkLst>
        </pc:spChg>
        <pc:spChg chg="mod">
          <ac:chgData name="Brandon Amos" userId="afec91c01fb71b33" providerId="LiveId" clId="{0BE84340-B612-4D4E-9E74-A664D8137076}" dt="2023-07-20T18:13:50.590" v="5748" actId="164"/>
          <ac:spMkLst>
            <pc:docMk/>
            <pc:sldMk cId="4145096313" sldId="741"/>
            <ac:spMk id="12" creationId="{E3837FC5-0F2E-9AB1-6BEF-FEE3AA2A8D92}"/>
          </ac:spMkLst>
        </pc:spChg>
        <pc:spChg chg="add del mod">
          <ac:chgData name="Brandon Amos" userId="afec91c01fb71b33" providerId="LiveId" clId="{0BE84340-B612-4D4E-9E74-A664D8137076}" dt="2023-07-20T19:14:05.878" v="6582" actId="478"/>
          <ac:spMkLst>
            <pc:docMk/>
            <pc:sldMk cId="4145096313" sldId="741"/>
            <ac:spMk id="18" creationId="{3AE33EA3-49B9-9ECA-5628-A999EA34812C}"/>
          </ac:spMkLst>
        </pc:spChg>
        <pc:spChg chg="add del mod">
          <ac:chgData name="Brandon Amos" userId="afec91c01fb71b33" providerId="LiveId" clId="{0BE84340-B612-4D4E-9E74-A664D8137076}" dt="2023-07-20T19:12:52.407" v="6316" actId="478"/>
          <ac:spMkLst>
            <pc:docMk/>
            <pc:sldMk cId="4145096313" sldId="741"/>
            <ac:spMk id="19" creationId="{6BE52FEF-FD70-4FE6-B9BC-51C00886AC40}"/>
          </ac:spMkLst>
        </pc:spChg>
        <pc:spChg chg="mod">
          <ac:chgData name="Brandon Amos" userId="afec91c01fb71b33" providerId="LiveId" clId="{0BE84340-B612-4D4E-9E74-A664D8137076}" dt="2023-07-20T18:13:50.590" v="5748" actId="164"/>
          <ac:spMkLst>
            <pc:docMk/>
            <pc:sldMk cId="4145096313" sldId="741"/>
            <ac:spMk id="20" creationId="{B2D52236-938C-EA02-A49C-9A461F881210}"/>
          </ac:spMkLst>
        </pc:spChg>
        <pc:spChg chg="mod">
          <ac:chgData name="Brandon Amos" userId="afec91c01fb71b33" providerId="LiveId" clId="{0BE84340-B612-4D4E-9E74-A664D8137076}" dt="2023-07-20T18:13:50.590" v="5748" actId="164"/>
          <ac:spMkLst>
            <pc:docMk/>
            <pc:sldMk cId="4145096313" sldId="741"/>
            <ac:spMk id="21" creationId="{F226F58F-712F-7CA4-8249-279C2807AEA0}"/>
          </ac:spMkLst>
        </pc:spChg>
        <pc:spChg chg="mod">
          <ac:chgData name="Brandon Amos" userId="afec91c01fb71b33" providerId="LiveId" clId="{0BE84340-B612-4D4E-9E74-A664D8137076}" dt="2023-07-20T18:13:50.590" v="5748" actId="164"/>
          <ac:spMkLst>
            <pc:docMk/>
            <pc:sldMk cId="4145096313" sldId="741"/>
            <ac:spMk id="22" creationId="{D7FE3C46-4BBD-6A33-6942-8D059388489F}"/>
          </ac:spMkLst>
        </pc:spChg>
        <pc:spChg chg="add del mod">
          <ac:chgData name="Brandon Amos" userId="afec91c01fb71b33" providerId="LiveId" clId="{0BE84340-B612-4D4E-9E74-A664D8137076}" dt="2023-07-20T19:09:51.237" v="6136" actId="478"/>
          <ac:spMkLst>
            <pc:docMk/>
            <pc:sldMk cId="4145096313" sldId="741"/>
            <ac:spMk id="23" creationId="{791027F4-10A7-E64C-B0B9-39A00043CDA5}"/>
          </ac:spMkLst>
        </pc:spChg>
        <pc:spChg chg="add del mod">
          <ac:chgData name="Brandon Amos" userId="afec91c01fb71b33" providerId="LiveId" clId="{0BE84340-B612-4D4E-9E74-A664D8137076}" dt="2023-07-20T19:14:05.878" v="6582" actId="478"/>
          <ac:spMkLst>
            <pc:docMk/>
            <pc:sldMk cId="4145096313" sldId="741"/>
            <ac:spMk id="24" creationId="{AFE8CB46-DEDD-CC85-707C-6D46CC293495}"/>
          </ac:spMkLst>
        </pc:spChg>
        <pc:spChg chg="add del mod">
          <ac:chgData name="Brandon Amos" userId="afec91c01fb71b33" providerId="LiveId" clId="{0BE84340-B612-4D4E-9E74-A664D8137076}" dt="2023-07-20T19:12:53.637" v="6317" actId="478"/>
          <ac:spMkLst>
            <pc:docMk/>
            <pc:sldMk cId="4145096313" sldId="741"/>
            <ac:spMk id="25" creationId="{2E36D120-0232-D25F-A6B6-5F6F0D9A62D3}"/>
          </ac:spMkLst>
        </pc:spChg>
        <pc:spChg chg="add del mod">
          <ac:chgData name="Brandon Amos" userId="afec91c01fb71b33" providerId="LiveId" clId="{0BE84340-B612-4D4E-9E74-A664D8137076}" dt="2023-07-20T19:14:05.878" v="6582" actId="478"/>
          <ac:spMkLst>
            <pc:docMk/>
            <pc:sldMk cId="4145096313" sldId="741"/>
            <ac:spMk id="26" creationId="{416DBE93-6FDF-48EC-7417-8EFFAD2107C5}"/>
          </ac:spMkLst>
        </pc:spChg>
        <pc:spChg chg="add del mod">
          <ac:chgData name="Brandon Amos" userId="afec91c01fb71b33" providerId="LiveId" clId="{0BE84340-B612-4D4E-9E74-A664D8137076}" dt="2023-07-20T19:14:36.423" v="6597" actId="478"/>
          <ac:spMkLst>
            <pc:docMk/>
            <pc:sldMk cId="4145096313" sldId="741"/>
            <ac:spMk id="27" creationId="{7A9B05E6-79BC-445D-65ED-409FDFABC08E}"/>
          </ac:spMkLst>
        </pc:spChg>
        <pc:spChg chg="add del mod">
          <ac:chgData name="Brandon Amos" userId="afec91c01fb71b33" providerId="LiveId" clId="{0BE84340-B612-4D4E-9E74-A664D8137076}" dt="2023-07-20T19:14:05.878" v="6582" actId="478"/>
          <ac:spMkLst>
            <pc:docMk/>
            <pc:sldMk cId="4145096313" sldId="741"/>
            <ac:spMk id="28" creationId="{24DC10C5-08B4-EDED-3A08-4492B73F8B37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29" creationId="{607D06C6-6120-1C10-0047-DA46DB0410C5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30" creationId="{3189AA18-2D13-2C6E-6DA6-3ED974B0FE71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34" creationId="{FD72AC69-5494-684A-3D42-F37017984315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35" creationId="{5FD0FA21-823F-BDF2-80E6-F81785AF8E10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36" creationId="{20017CDF-F896-9647-3311-C8F852814F86}"/>
          </ac:spMkLst>
        </pc:spChg>
        <pc:spChg chg="add del mod">
          <ac:chgData name="Brandon Amos" userId="afec91c01fb71b33" providerId="LiveId" clId="{0BE84340-B612-4D4E-9E74-A664D8137076}" dt="2023-07-27T03:36:49.151" v="17149" actId="21"/>
          <ac:spMkLst>
            <pc:docMk/>
            <pc:sldMk cId="4145096313" sldId="741"/>
            <ac:spMk id="37" creationId="{A9E367FA-A544-260C-2420-30F766BEAFEC}"/>
          </ac:spMkLst>
        </pc:spChg>
        <pc:spChg chg="add del mod">
          <ac:chgData name="Brandon Amos" userId="afec91c01fb71b33" providerId="LiveId" clId="{0BE84340-B612-4D4E-9E74-A664D8137076}" dt="2023-07-20T19:15:11.188" v="6699" actId="478"/>
          <ac:spMkLst>
            <pc:docMk/>
            <pc:sldMk cId="4145096313" sldId="741"/>
            <ac:spMk id="38" creationId="{3A63EE99-74A2-9204-4C14-6F37B736D6A4}"/>
          </ac:spMkLst>
        </pc:spChg>
        <pc:grpChg chg="mod">
          <ac:chgData name="Brandon Amos" userId="afec91c01fb71b33" providerId="LiveId" clId="{0BE84340-B612-4D4E-9E74-A664D8137076}" dt="2023-07-20T18:13:50.590" v="5748" actId="164"/>
          <ac:grpSpMkLst>
            <pc:docMk/>
            <pc:sldMk cId="4145096313" sldId="741"/>
            <ac:grpSpMk id="11" creationId="{C37666F7-EADA-7BF7-FAE8-71BDE1986A08}"/>
          </ac:grpSpMkLst>
        </pc:grpChg>
        <pc:grpChg chg="add mod">
          <ac:chgData name="Brandon Amos" userId="afec91c01fb71b33" providerId="LiveId" clId="{0BE84340-B612-4D4E-9E74-A664D8137076}" dt="2023-07-20T18:13:53.830" v="5750" actId="1076"/>
          <ac:grpSpMkLst>
            <pc:docMk/>
            <pc:sldMk cId="4145096313" sldId="741"/>
            <ac:grpSpMk id="31" creationId="{D831DA31-5B80-6C2F-04FE-6210F312F751}"/>
          </ac:grpSpMkLst>
        </pc:grpChg>
        <pc:picChg chg="mod">
          <ac:chgData name="Brandon Amos" userId="afec91c01fb71b33" providerId="LiveId" clId="{0BE84340-B612-4D4E-9E74-A664D8137076}" dt="2023-07-20T18:13:50.590" v="5748" actId="164"/>
          <ac:picMkLst>
            <pc:docMk/>
            <pc:sldMk cId="4145096313" sldId="741"/>
            <ac:picMk id="14" creationId="{A51A1280-B107-4680-1C8D-4BAF683CFDDC}"/>
          </ac:picMkLst>
        </pc:picChg>
        <pc:picChg chg="add del mod modCrop">
          <ac:chgData name="Brandon Amos" userId="afec91c01fb71b33" providerId="LiveId" clId="{0BE84340-B612-4D4E-9E74-A664D8137076}" dt="2023-07-24T23:42:44.626" v="16709" actId="478"/>
          <ac:picMkLst>
            <pc:docMk/>
            <pc:sldMk cId="4145096313" sldId="741"/>
            <ac:picMk id="33" creationId="{3984CE67-9236-3B81-BAB5-E88D10614879}"/>
          </ac:picMkLst>
        </pc:picChg>
      </pc:sldChg>
      <pc:sldChg chg="addSp delSp modSp add del mod">
        <pc:chgData name="Brandon Amos" userId="afec91c01fb71b33" providerId="LiveId" clId="{0BE84340-B612-4D4E-9E74-A664D8137076}" dt="2023-07-20T18:09:23.541" v="5493" actId="2696"/>
        <pc:sldMkLst>
          <pc:docMk/>
          <pc:sldMk cId="278800031" sldId="742"/>
        </pc:sldMkLst>
        <pc:spChg chg="del mod">
          <ac:chgData name="Brandon Amos" userId="afec91c01fb71b33" providerId="LiveId" clId="{0BE84340-B612-4D4E-9E74-A664D8137076}" dt="2023-07-20T18:09:05.406" v="5484" actId="21"/>
          <ac:spMkLst>
            <pc:docMk/>
            <pc:sldMk cId="278800031" sldId="742"/>
            <ac:spMk id="2" creationId="{9EB5D2C4-A78D-30F1-7DB5-37E8784FC534}"/>
          </ac:spMkLst>
        </pc:spChg>
        <pc:spChg chg="add mod">
          <ac:chgData name="Brandon Amos" userId="afec91c01fb71b33" providerId="LiveId" clId="{0BE84340-B612-4D4E-9E74-A664D8137076}" dt="2023-07-20T18:09:05.406" v="5484" actId="21"/>
          <ac:spMkLst>
            <pc:docMk/>
            <pc:sldMk cId="278800031" sldId="742"/>
            <ac:spMk id="9" creationId="{5F548B47-FB1F-D998-DBC4-269B3BDB11AA}"/>
          </ac:spMkLst>
        </pc:spChg>
        <pc:spChg chg="mod">
          <ac:chgData name="Brandon Amos" userId="afec91c01fb71b33" providerId="LiveId" clId="{0BE84340-B612-4D4E-9E74-A664D8137076}" dt="2023-07-20T18:07:58.805" v="5444" actId="1076"/>
          <ac:spMkLst>
            <pc:docMk/>
            <pc:sldMk cId="278800031" sldId="742"/>
            <ac:spMk id="10" creationId="{B18E8C0C-123D-7DA1-B555-453509144E4E}"/>
          </ac:spMkLst>
        </pc:spChg>
        <pc:spChg chg="mod">
          <ac:chgData name="Brandon Amos" userId="afec91c01fb71b33" providerId="LiveId" clId="{0BE84340-B612-4D4E-9E74-A664D8137076}" dt="2023-07-20T18:07:58.805" v="5444" actId="1076"/>
          <ac:spMkLst>
            <pc:docMk/>
            <pc:sldMk cId="278800031" sldId="742"/>
            <ac:spMk id="12" creationId="{E3837FC5-0F2E-9AB1-6BEF-FEE3AA2A8D92}"/>
          </ac:spMkLst>
        </pc:spChg>
        <pc:spChg chg="mod">
          <ac:chgData name="Brandon Amos" userId="afec91c01fb71b33" providerId="LiveId" clId="{0BE84340-B612-4D4E-9E74-A664D8137076}" dt="2023-07-20T18:07:58.805" v="5444" actId="1076"/>
          <ac:spMkLst>
            <pc:docMk/>
            <pc:sldMk cId="278800031" sldId="742"/>
            <ac:spMk id="20" creationId="{B2D52236-938C-EA02-A49C-9A461F881210}"/>
          </ac:spMkLst>
        </pc:spChg>
        <pc:spChg chg="mod">
          <ac:chgData name="Brandon Amos" userId="afec91c01fb71b33" providerId="LiveId" clId="{0BE84340-B612-4D4E-9E74-A664D8137076}" dt="2023-07-20T18:07:58.805" v="5444" actId="1076"/>
          <ac:spMkLst>
            <pc:docMk/>
            <pc:sldMk cId="278800031" sldId="742"/>
            <ac:spMk id="21" creationId="{F226F58F-712F-7CA4-8249-279C2807AEA0}"/>
          </ac:spMkLst>
        </pc:spChg>
        <pc:spChg chg="mod">
          <ac:chgData name="Brandon Amos" userId="afec91c01fb71b33" providerId="LiveId" clId="{0BE84340-B612-4D4E-9E74-A664D8137076}" dt="2023-07-20T18:07:58.805" v="5444" actId="1076"/>
          <ac:spMkLst>
            <pc:docMk/>
            <pc:sldMk cId="278800031" sldId="742"/>
            <ac:spMk id="22" creationId="{D7FE3C46-4BBD-6A33-6942-8D059388489F}"/>
          </ac:spMkLst>
        </pc:spChg>
        <pc:grpChg chg="mod">
          <ac:chgData name="Brandon Amos" userId="afec91c01fb71b33" providerId="LiveId" clId="{0BE84340-B612-4D4E-9E74-A664D8137076}" dt="2023-07-20T18:07:58.805" v="5444" actId="1076"/>
          <ac:grpSpMkLst>
            <pc:docMk/>
            <pc:sldMk cId="278800031" sldId="742"/>
            <ac:grpSpMk id="11" creationId="{C37666F7-EADA-7BF7-FAE8-71BDE1986A08}"/>
          </ac:grpSpMkLst>
        </pc:grpChg>
        <pc:picChg chg="mod">
          <ac:chgData name="Brandon Amos" userId="afec91c01fb71b33" providerId="LiveId" clId="{0BE84340-B612-4D4E-9E74-A664D8137076}" dt="2023-07-20T18:07:58.805" v="5444" actId="1076"/>
          <ac:picMkLst>
            <pc:docMk/>
            <pc:sldMk cId="278800031" sldId="742"/>
            <ac:picMk id="14" creationId="{A51A1280-B107-4680-1C8D-4BAF683CFDDC}"/>
          </ac:picMkLst>
        </pc:picChg>
      </pc:sldChg>
      <pc:sldChg chg="add del">
        <pc:chgData name="Brandon Amos" userId="afec91c01fb71b33" providerId="LiveId" clId="{0BE84340-B612-4D4E-9E74-A664D8137076}" dt="2023-07-20T19:17:49.624" v="6818" actId="2696"/>
        <pc:sldMkLst>
          <pc:docMk/>
          <pc:sldMk cId="840818067" sldId="742"/>
        </pc:sldMkLst>
      </pc:sldChg>
      <pc:sldChg chg="addSp delSp modSp add del mod delAnim modAnim">
        <pc:chgData name="Brandon Amos" userId="afec91c01fb71b33" providerId="LiveId" clId="{0BE84340-B612-4D4E-9E74-A664D8137076}" dt="2023-07-27T22:59:04.689" v="18821" actId="2696"/>
        <pc:sldMkLst>
          <pc:docMk/>
          <pc:sldMk cId="2237276108" sldId="742"/>
        </pc:sldMkLst>
        <pc:spChg chg="mod">
          <ac:chgData name="Brandon Amos" userId="afec91c01fb71b33" providerId="LiveId" clId="{0BE84340-B612-4D4E-9E74-A664D8137076}" dt="2023-07-21T23:07:00.546" v="15551" actId="20577"/>
          <ac:spMkLst>
            <pc:docMk/>
            <pc:sldMk cId="2237276108" sldId="742"/>
            <ac:spMk id="3" creationId="{93D0641D-3DD8-DE60-71D1-EC3B7A8D8332}"/>
          </ac:spMkLst>
        </pc:spChg>
        <pc:spChg chg="mod">
          <ac:chgData name="Brandon Amos" userId="afec91c01fb71b33" providerId="LiveId" clId="{0BE84340-B612-4D4E-9E74-A664D8137076}" dt="2023-07-20T22:15:41.652" v="9859" actId="1076"/>
          <ac:spMkLst>
            <pc:docMk/>
            <pc:sldMk cId="2237276108" sldId="742"/>
            <ac:spMk id="8" creationId="{F980B942-059B-1EC2-1E99-74C7A71B3CC2}"/>
          </ac:spMkLst>
        </pc:spChg>
        <pc:spChg chg="mod">
          <ac:chgData name="Brandon Amos" userId="afec91c01fb71b33" providerId="LiveId" clId="{0BE84340-B612-4D4E-9E74-A664D8137076}" dt="2023-07-21T21:17:51.946" v="13829" actId="1038"/>
          <ac:spMkLst>
            <pc:docMk/>
            <pc:sldMk cId="2237276108" sldId="742"/>
            <ac:spMk id="9" creationId="{7CD7F623-7235-B573-E83D-D9D50F51EFFA}"/>
          </ac:spMkLst>
        </pc:spChg>
        <pc:spChg chg="del">
          <ac:chgData name="Brandon Amos" userId="afec91c01fb71b33" providerId="LiveId" clId="{0BE84340-B612-4D4E-9E74-A664D8137076}" dt="2023-07-20T19:33:33.436" v="6852" actId="478"/>
          <ac:spMkLst>
            <pc:docMk/>
            <pc:sldMk cId="2237276108" sldId="742"/>
            <ac:spMk id="11" creationId="{8696CF29-9041-8079-3AD1-A8B05F629016}"/>
          </ac:spMkLst>
        </pc:spChg>
        <pc:spChg chg="add del">
          <ac:chgData name="Brandon Amos" userId="afec91c01fb71b33" providerId="LiveId" clId="{0BE84340-B612-4D4E-9E74-A664D8137076}" dt="2023-07-20T19:33:19.872" v="6847" actId="22"/>
          <ac:spMkLst>
            <pc:docMk/>
            <pc:sldMk cId="2237276108" sldId="742"/>
            <ac:spMk id="12" creationId="{5CEC627A-E4C9-F7A5-95CB-0A079CEFDD8F}"/>
          </ac:spMkLst>
        </pc:spChg>
        <pc:spChg chg="del">
          <ac:chgData name="Brandon Amos" userId="afec91c01fb71b33" providerId="LiveId" clId="{0BE84340-B612-4D4E-9E74-A664D8137076}" dt="2023-07-20T19:33:17.027" v="6845" actId="478"/>
          <ac:spMkLst>
            <pc:docMk/>
            <pc:sldMk cId="2237276108" sldId="742"/>
            <ac:spMk id="13" creationId="{E06FEB55-8E3C-D0C9-F901-1CDDEB26CF00}"/>
          </ac:spMkLst>
        </pc:spChg>
        <pc:spChg chg="del">
          <ac:chgData name="Brandon Amos" userId="afec91c01fb71b33" providerId="LiveId" clId="{0BE84340-B612-4D4E-9E74-A664D8137076}" dt="2023-07-20T19:33:33.436" v="6852" actId="478"/>
          <ac:spMkLst>
            <pc:docMk/>
            <pc:sldMk cId="2237276108" sldId="742"/>
            <ac:spMk id="16" creationId="{D25FCA80-6291-D15B-017D-8664470724B0}"/>
          </ac:spMkLst>
        </pc:spChg>
        <pc:spChg chg="add mod">
          <ac:chgData name="Brandon Amos" userId="afec91c01fb71b33" providerId="LiveId" clId="{0BE84340-B612-4D4E-9E74-A664D8137076}" dt="2023-07-20T19:35:59.599" v="7002" actId="1076"/>
          <ac:spMkLst>
            <pc:docMk/>
            <pc:sldMk cId="2237276108" sldId="742"/>
            <ac:spMk id="17" creationId="{BFB7762A-29A2-DC27-A400-0D699F694BF6}"/>
          </ac:spMkLst>
        </pc:spChg>
        <pc:picChg chg="del">
          <ac:chgData name="Brandon Amos" userId="afec91c01fb71b33" providerId="LiveId" clId="{0BE84340-B612-4D4E-9E74-A664D8137076}" dt="2023-07-20T19:33:13.974" v="6844" actId="478"/>
          <ac:picMkLst>
            <pc:docMk/>
            <pc:sldMk cId="2237276108" sldId="742"/>
            <ac:picMk id="7" creationId="{F0021703-017D-0F32-A57C-C353D5A54A54}"/>
          </ac:picMkLst>
        </pc:picChg>
        <pc:picChg chg="add mod">
          <ac:chgData name="Brandon Amos" userId="afec91c01fb71b33" providerId="LiveId" clId="{0BE84340-B612-4D4E-9E74-A664D8137076}" dt="2023-07-20T19:33:30.537" v="6851" actId="167"/>
          <ac:picMkLst>
            <pc:docMk/>
            <pc:sldMk cId="2237276108" sldId="742"/>
            <ac:picMk id="14" creationId="{FA2B0CA3-F39E-9DE4-A49A-BE814AFFE783}"/>
          </ac:picMkLst>
        </pc:picChg>
      </pc:sldChg>
      <pc:sldChg chg="addSp delSp modSp add mod delAnim modAnim">
        <pc:chgData name="Brandon Amos" userId="afec91c01fb71b33" providerId="LiveId" clId="{0BE84340-B612-4D4E-9E74-A664D8137076}" dt="2023-07-28T05:16:21.277" v="19757"/>
        <pc:sldMkLst>
          <pc:docMk/>
          <pc:sldMk cId="1059390824" sldId="743"/>
        </pc:sldMkLst>
        <pc:spChg chg="mod">
          <ac:chgData name="Brandon Amos" userId="afec91c01fb71b33" providerId="LiveId" clId="{0BE84340-B612-4D4E-9E74-A664D8137076}" dt="2023-07-21T19:54:38.829" v="12011" actId="20577"/>
          <ac:spMkLst>
            <pc:docMk/>
            <pc:sldMk cId="1059390824" sldId="743"/>
            <ac:spMk id="2" creationId="{B1065A15-60BC-E901-F46A-70B8D5DF71CC}"/>
          </ac:spMkLst>
        </pc:spChg>
        <pc:spChg chg="add del mod">
          <ac:chgData name="Brandon Amos" userId="afec91c01fb71b33" providerId="LiveId" clId="{0BE84340-B612-4D4E-9E74-A664D8137076}" dt="2023-07-20T22:22:24.932" v="9991" actId="478"/>
          <ac:spMkLst>
            <pc:docMk/>
            <pc:sldMk cId="1059390824" sldId="743"/>
            <ac:spMk id="3" creationId="{FF2741F2-7355-77FB-E368-2496652C25A7}"/>
          </ac:spMkLst>
        </pc:spChg>
        <pc:spChg chg="add del mod">
          <ac:chgData name="Brandon Amos" userId="afec91c01fb71b33" providerId="LiveId" clId="{0BE84340-B612-4D4E-9E74-A664D8137076}" dt="2023-07-28T05:13:08.168" v="19618" actId="478"/>
          <ac:spMkLst>
            <pc:docMk/>
            <pc:sldMk cId="1059390824" sldId="743"/>
            <ac:spMk id="4" creationId="{6549C227-796F-2489-E2CB-7E4BFF7D0B64}"/>
          </ac:spMkLst>
        </pc:spChg>
        <pc:spChg chg="del">
          <ac:chgData name="Brandon Amos" userId="afec91c01fb71b33" providerId="LiveId" clId="{0BE84340-B612-4D4E-9E74-A664D8137076}" dt="2023-07-21T21:04:16.531" v="13238" actId="478"/>
          <ac:spMkLst>
            <pc:docMk/>
            <pc:sldMk cId="1059390824" sldId="743"/>
            <ac:spMk id="4" creationId="{6838FA9A-9C60-96EB-2944-D3917E10F913}"/>
          </ac:spMkLst>
        </pc:spChg>
        <pc:spChg chg="del">
          <ac:chgData name="Brandon Amos" userId="afec91c01fb71b33" providerId="LiveId" clId="{0BE84340-B612-4D4E-9E74-A664D8137076}" dt="2023-07-21T21:04:16.531" v="13238" actId="478"/>
          <ac:spMkLst>
            <pc:docMk/>
            <pc:sldMk cId="1059390824" sldId="743"/>
            <ac:spMk id="5" creationId="{1B7A0AD7-A7E8-72C4-4C93-BA6CCC43AAB0}"/>
          </ac:spMkLst>
        </pc:spChg>
        <pc:spChg chg="del">
          <ac:chgData name="Brandon Amos" userId="afec91c01fb71b33" providerId="LiveId" clId="{0BE84340-B612-4D4E-9E74-A664D8137076}" dt="2023-07-21T21:04:18.028" v="13239" actId="478"/>
          <ac:spMkLst>
            <pc:docMk/>
            <pc:sldMk cId="1059390824" sldId="743"/>
            <ac:spMk id="6" creationId="{CA94E70C-5657-F679-3D5A-2496FC997C6D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7" creationId="{AF1617A3-F2A4-32BC-D0E4-81FA3DBDD440}"/>
          </ac:spMkLst>
        </pc:spChg>
        <pc:spChg chg="add del mod">
          <ac:chgData name="Brandon Amos" userId="afec91c01fb71b33" providerId="LiveId" clId="{0BE84340-B612-4D4E-9E74-A664D8137076}" dt="2023-07-20T22:22:58.294" v="10081" actId="478"/>
          <ac:spMkLst>
            <pc:docMk/>
            <pc:sldMk cId="1059390824" sldId="743"/>
            <ac:spMk id="8" creationId="{D564ED97-D032-6F7B-2348-FCA240498C96}"/>
          </ac:spMkLst>
        </pc:spChg>
        <pc:spChg chg="add mod">
          <ac:chgData name="Brandon Amos" userId="afec91c01fb71b33" providerId="LiveId" clId="{0BE84340-B612-4D4E-9E74-A664D8137076}" dt="2023-07-28T05:16:21.277" v="19757"/>
          <ac:spMkLst>
            <pc:docMk/>
            <pc:sldMk cId="1059390824" sldId="743"/>
            <ac:spMk id="9" creationId="{33DFDB33-156A-CE03-15AA-B3A96557DFAC}"/>
          </ac:spMkLst>
        </pc:spChg>
        <pc:spChg chg="add del mod">
          <ac:chgData name="Brandon Amos" userId="afec91c01fb71b33" providerId="LiveId" clId="{0BE84340-B612-4D4E-9E74-A664D8137076}" dt="2023-07-21T19:58:31.494" v="12035" actId="767"/>
          <ac:spMkLst>
            <pc:docMk/>
            <pc:sldMk cId="1059390824" sldId="743"/>
            <ac:spMk id="10" creationId="{33D1CDF3-E754-69A3-1746-5B85F46E683C}"/>
          </ac:spMkLst>
        </pc:spChg>
        <pc:spChg chg="add mod">
          <ac:chgData name="Brandon Amos" userId="afec91c01fb71b33" providerId="LiveId" clId="{0BE84340-B612-4D4E-9E74-A664D8137076}" dt="2023-07-28T05:16:21.277" v="19757"/>
          <ac:spMkLst>
            <pc:docMk/>
            <pc:sldMk cId="1059390824" sldId="743"/>
            <ac:spMk id="10" creationId="{363896F2-BD33-20A6-652E-756E6CDD9E82}"/>
          </ac:spMkLst>
        </pc:spChg>
        <pc:spChg chg="add del mod">
          <ac:chgData name="Brandon Amos" userId="afec91c01fb71b33" providerId="LiveId" clId="{0BE84340-B612-4D4E-9E74-A664D8137076}" dt="2023-07-20T22:23:00.211" v="10083" actId="478"/>
          <ac:spMkLst>
            <pc:docMk/>
            <pc:sldMk cId="1059390824" sldId="743"/>
            <ac:spMk id="10" creationId="{C8CF0647-5307-8DE9-8B5C-E37915436970}"/>
          </ac:spMkLst>
        </pc:spChg>
        <pc:spChg chg="add del mod">
          <ac:chgData name="Brandon Amos" userId="afec91c01fb71b33" providerId="LiveId" clId="{0BE84340-B612-4D4E-9E74-A664D8137076}" dt="2023-07-27T23:03:21.399" v="18880" actId="478"/>
          <ac:spMkLst>
            <pc:docMk/>
            <pc:sldMk cId="1059390824" sldId="743"/>
            <ac:spMk id="11" creationId="{0B240059-4D6F-D96D-869F-1C4E5A0D7924}"/>
          </ac:spMkLst>
        </pc:spChg>
        <pc:spChg chg="del">
          <ac:chgData name="Brandon Amos" userId="afec91c01fb71b33" providerId="LiveId" clId="{0BE84340-B612-4D4E-9E74-A664D8137076}" dt="2023-07-20T22:18:52.170" v="9861" actId="478"/>
          <ac:spMkLst>
            <pc:docMk/>
            <pc:sldMk cId="1059390824" sldId="743"/>
            <ac:spMk id="11" creationId="{2E78F703-D231-B8D9-E445-8087DF6F3D2E}"/>
          </ac:spMkLst>
        </pc:spChg>
        <pc:spChg chg="del">
          <ac:chgData name="Brandon Amos" userId="afec91c01fb71b33" providerId="LiveId" clId="{0BE84340-B612-4D4E-9E74-A664D8137076}" dt="2023-07-20T22:18:52.170" v="9861" actId="478"/>
          <ac:spMkLst>
            <pc:docMk/>
            <pc:sldMk cId="1059390824" sldId="743"/>
            <ac:spMk id="12" creationId="{3C2836F6-3024-D7EF-50B7-60374D8BD1D2}"/>
          </ac:spMkLst>
        </pc:spChg>
        <pc:spChg chg="add del mod">
          <ac:chgData name="Brandon Amos" userId="afec91c01fb71b33" providerId="LiveId" clId="{0BE84340-B612-4D4E-9E74-A664D8137076}" dt="2023-07-21T19:59:09.235" v="12118"/>
          <ac:spMkLst>
            <pc:docMk/>
            <pc:sldMk cId="1059390824" sldId="743"/>
            <ac:spMk id="12" creationId="{9F743490-1207-505D-2D18-E348EB333158}"/>
          </ac:spMkLst>
        </pc:spChg>
        <pc:spChg chg="del">
          <ac:chgData name="Brandon Amos" userId="afec91c01fb71b33" providerId="LiveId" clId="{0BE84340-B612-4D4E-9E74-A664D8137076}" dt="2023-07-20T22:18:54.778" v="9862" actId="478"/>
          <ac:spMkLst>
            <pc:docMk/>
            <pc:sldMk cId="1059390824" sldId="743"/>
            <ac:spMk id="13" creationId="{E356D728-2F8E-E17E-0C11-211ECE45EE95}"/>
          </ac:spMkLst>
        </pc:spChg>
        <pc:spChg chg="add del mod">
          <ac:chgData name="Brandon Amos" userId="afec91c01fb71b33" providerId="LiveId" clId="{0BE84340-B612-4D4E-9E74-A664D8137076}" dt="2023-07-21T19:53:45.270" v="11899" actId="478"/>
          <ac:spMkLst>
            <pc:docMk/>
            <pc:sldMk cId="1059390824" sldId="743"/>
            <ac:spMk id="14" creationId="{0E49CDBC-D19B-53C3-E201-03E5C8DDEC1B}"/>
          </ac:spMkLst>
        </pc:spChg>
        <pc:spChg chg="add del mod">
          <ac:chgData name="Brandon Amos" userId="afec91c01fb71b33" providerId="LiveId" clId="{0BE84340-B612-4D4E-9E74-A664D8137076}" dt="2023-07-21T19:53:45.270" v="11899" actId="478"/>
          <ac:spMkLst>
            <pc:docMk/>
            <pc:sldMk cId="1059390824" sldId="743"/>
            <ac:spMk id="15" creationId="{82C3D6D8-5FB7-8DE3-FAC8-311684A6CF89}"/>
          </ac:spMkLst>
        </pc:spChg>
        <pc:spChg chg="add del mod">
          <ac:chgData name="Brandon Amos" userId="afec91c01fb71b33" providerId="LiveId" clId="{0BE84340-B612-4D4E-9E74-A664D8137076}" dt="2023-07-21T19:53:45.270" v="11899" actId="478"/>
          <ac:spMkLst>
            <pc:docMk/>
            <pc:sldMk cId="1059390824" sldId="743"/>
            <ac:spMk id="16" creationId="{0761A883-413D-0538-79FE-36637A8084DC}"/>
          </ac:spMkLst>
        </pc:spChg>
        <pc:spChg chg="add del mod">
          <ac:chgData name="Brandon Amos" userId="afec91c01fb71b33" providerId="LiveId" clId="{0BE84340-B612-4D4E-9E74-A664D8137076}" dt="2023-07-21T19:53:47.219" v="11900" actId="478"/>
          <ac:spMkLst>
            <pc:docMk/>
            <pc:sldMk cId="1059390824" sldId="743"/>
            <ac:spMk id="17" creationId="{4BB5744D-2D14-20DF-511E-86271FCFAD1B}"/>
          </ac:spMkLst>
        </pc:spChg>
        <pc:spChg chg="add mod">
          <ac:chgData name="Brandon Amos" userId="afec91c01fb71b33" providerId="LiveId" clId="{0BE84340-B612-4D4E-9E74-A664D8137076}" dt="2023-07-21T20:04:57.457" v="12273" actId="1035"/>
          <ac:spMkLst>
            <pc:docMk/>
            <pc:sldMk cId="1059390824" sldId="743"/>
            <ac:spMk id="18" creationId="{839DF052-09B0-BC0D-C51D-04EE4FE47547}"/>
          </ac:spMkLst>
        </pc:spChg>
        <pc:spChg chg="add mod">
          <ac:chgData name="Brandon Amos" userId="afec91c01fb71b33" providerId="LiveId" clId="{0BE84340-B612-4D4E-9E74-A664D8137076}" dt="2023-07-21T20:59:20.785" v="12961" actId="20577"/>
          <ac:spMkLst>
            <pc:docMk/>
            <pc:sldMk cId="1059390824" sldId="743"/>
            <ac:spMk id="19" creationId="{7A73A019-E64B-8379-EEE9-7C2B42ED7220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26" creationId="{D383A966-5F01-250E-29B0-B7C709C7D9BA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27" creationId="{76C351EB-C8B6-C4C3-B4C4-967EF2EFD808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28" creationId="{396AFC7E-D96A-BB0F-2D4C-66EA75D4AB10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29" creationId="{BFE68AAD-7103-64FA-236B-3B141C291A9C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33" creationId="{1FD132AB-A8D3-8A6C-5D0D-65F41BA0DB94}"/>
          </ac:spMkLst>
        </pc:spChg>
        <pc:spChg chg="del">
          <ac:chgData name="Brandon Amos" userId="afec91c01fb71b33" providerId="LiveId" clId="{0BE84340-B612-4D4E-9E74-A664D8137076}" dt="2023-07-20T22:22:17.281" v="9988" actId="478"/>
          <ac:spMkLst>
            <pc:docMk/>
            <pc:sldMk cId="1059390824" sldId="743"/>
            <ac:spMk id="34" creationId="{4DFD2908-B48A-0385-F3D6-AE577A86599D}"/>
          </ac:spMkLst>
        </pc:spChg>
        <pc:spChg chg="del">
          <ac:chgData name="Brandon Amos" userId="afec91c01fb71b33" providerId="LiveId" clId="{0BE84340-B612-4D4E-9E74-A664D8137076}" dt="2023-07-20T22:23:08.942" v="10086" actId="478"/>
          <ac:spMkLst>
            <pc:docMk/>
            <pc:sldMk cId="1059390824" sldId="743"/>
            <ac:spMk id="35" creationId="{0EFDD34E-FAD7-DE85-44C8-80BEC308BD34}"/>
          </ac:spMkLst>
        </pc:spChg>
        <pc:spChg chg="add del mod">
          <ac:chgData name="Brandon Amos" userId="afec91c01fb71b33" providerId="LiveId" clId="{0BE84340-B612-4D4E-9E74-A664D8137076}" dt="2023-07-21T20:25:48.222" v="12613" actId="478"/>
          <ac:spMkLst>
            <pc:docMk/>
            <pc:sldMk cId="1059390824" sldId="743"/>
            <ac:spMk id="37" creationId="{69DC0976-9F79-908B-A23A-FAEDFB4B67D3}"/>
          </ac:spMkLst>
        </pc:spChg>
        <pc:spChg chg="add del mod">
          <ac:chgData name="Brandon Amos" userId="afec91c01fb71b33" providerId="LiveId" clId="{0BE84340-B612-4D4E-9E74-A664D8137076}" dt="2023-07-21T20:25:50.526" v="12615" actId="478"/>
          <ac:spMkLst>
            <pc:docMk/>
            <pc:sldMk cId="1059390824" sldId="743"/>
            <ac:spMk id="39" creationId="{4F107BA4-9FE0-600A-60FB-071BCBABEC1A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41" creationId="{2830EAA0-6F73-D140-8522-23BD11FE073B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43" creationId="{7B540C83-8C17-116C-9C98-BF791539A1C5}"/>
          </ac:spMkLst>
        </pc:spChg>
        <pc:spChg chg="add del mod">
          <ac:chgData name="Brandon Amos" userId="afec91c01fb71b33" providerId="LiveId" clId="{0BE84340-B612-4D4E-9E74-A664D8137076}" dt="2023-07-20T22:57:59.444" v="11149" actId="478"/>
          <ac:spMkLst>
            <pc:docMk/>
            <pc:sldMk cId="1059390824" sldId="743"/>
            <ac:spMk id="46" creationId="{58AAEF28-736F-2235-1778-C07CC524F439}"/>
          </ac:spMkLst>
        </pc:spChg>
        <pc:spChg chg="add del mod">
          <ac:chgData name="Brandon Amos" userId="afec91c01fb71b33" providerId="LiveId" clId="{0BE84340-B612-4D4E-9E74-A664D8137076}" dt="2023-07-21T20:49:40.337" v="12648"/>
          <ac:spMkLst>
            <pc:docMk/>
            <pc:sldMk cId="1059390824" sldId="743"/>
            <ac:spMk id="46" creationId="{99B15B44-A6B6-AB2F-014F-08A362576A82}"/>
          </ac:spMkLst>
        </pc:spChg>
        <pc:spChg chg="add del mod">
          <ac:chgData name="Brandon Amos" userId="afec91c01fb71b33" providerId="LiveId" clId="{0BE84340-B612-4D4E-9E74-A664D8137076}" dt="2023-07-20T22:56:42.779" v="11120" actId="478"/>
          <ac:spMkLst>
            <pc:docMk/>
            <pc:sldMk cId="1059390824" sldId="743"/>
            <ac:spMk id="47" creationId="{4BB23F8C-63E5-A641-E7B0-7CD75FAC142F}"/>
          </ac:spMkLst>
        </pc:spChg>
        <pc:spChg chg="add del mod">
          <ac:chgData name="Brandon Amos" userId="afec91c01fb71b33" providerId="LiveId" clId="{0BE84340-B612-4D4E-9E74-A664D8137076}" dt="2023-07-21T21:00:23.486" v="13051" actId="478"/>
          <ac:spMkLst>
            <pc:docMk/>
            <pc:sldMk cId="1059390824" sldId="743"/>
            <ac:spMk id="48" creationId="{00F76F6C-3B24-89BC-6F66-554A0F38B1DE}"/>
          </ac:spMkLst>
        </pc:spChg>
        <pc:spChg chg="del">
          <ac:chgData name="Brandon Amos" userId="afec91c01fb71b33" providerId="LiveId" clId="{0BE84340-B612-4D4E-9E74-A664D8137076}" dt="2023-07-20T22:25:39.933" v="10223" actId="478"/>
          <ac:spMkLst>
            <pc:docMk/>
            <pc:sldMk cId="1059390824" sldId="743"/>
            <ac:spMk id="48" creationId="{B4D78727-8805-8A64-6FC3-E32F9A9723E0}"/>
          </ac:spMkLst>
        </pc:spChg>
        <pc:spChg chg="add del mod">
          <ac:chgData name="Brandon Amos" userId="afec91c01fb71b33" providerId="LiveId" clId="{0BE84340-B612-4D4E-9E74-A664D8137076}" dt="2023-07-21T20:18:03.902" v="12543" actId="478"/>
          <ac:spMkLst>
            <pc:docMk/>
            <pc:sldMk cId="1059390824" sldId="743"/>
            <ac:spMk id="49" creationId="{FAD68572-49CD-4BA4-AD4F-B64FBE65D3C1}"/>
          </ac:spMkLst>
        </pc:spChg>
        <pc:spChg chg="add del mod">
          <ac:chgData name="Brandon Amos" userId="afec91c01fb71b33" providerId="LiveId" clId="{0BE84340-B612-4D4E-9E74-A664D8137076}" dt="2023-07-21T21:00:22.104" v="13050" actId="478"/>
          <ac:spMkLst>
            <pc:docMk/>
            <pc:sldMk cId="1059390824" sldId="743"/>
            <ac:spMk id="50" creationId="{AE641663-148D-8F9D-186D-072D8ABA71BF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1" creationId="{469CEBCA-72D5-783C-145A-82CDD64852AA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2" creationId="{7535337A-59A5-10C9-1C8D-A5B847978873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3" creationId="{16753788-E8A0-709B-2487-3AB85A8E38C4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5" creationId="{D8F36DA5-18A1-9F1F-C128-DDF9149959C1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6" creationId="{3930BCE7-8C4E-F99D-3E55-B3E41E725210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7" creationId="{026AA26E-60AD-78EB-B33A-0F0261100535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59" creationId="{927730FC-4D87-31C6-399F-9A30B151B147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0" creationId="{5B137C32-ED42-59E7-CAC5-54FE07E18FE2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1" creationId="{79A69B91-93D9-1682-3BEA-809C53FE3083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2" creationId="{86452390-E59B-0E8A-42B1-D0C78C0A3E05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3" creationId="{ADF9F63B-0641-6A81-A61B-EE185088BAA6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4" creationId="{87FC6584-6BD0-71C4-C9C4-32AC7D16FB67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5" creationId="{5DA86A0D-B415-2706-BD07-0F4A80E39124}"/>
          </ac:spMkLst>
        </pc:spChg>
        <pc:spChg chg="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66" creationId="{0B8A1D20-FE20-F205-D156-49B076A51676}"/>
          </ac:spMkLst>
        </pc:spChg>
        <pc:spChg chg="add mod">
          <ac:chgData name="Brandon Amos" userId="afec91c01fb71b33" providerId="LiveId" clId="{0BE84340-B612-4D4E-9E74-A664D8137076}" dt="2023-07-21T21:18:44.149" v="13837"/>
          <ac:spMkLst>
            <pc:docMk/>
            <pc:sldMk cId="1059390824" sldId="743"/>
            <ac:spMk id="87" creationId="{C28375CE-29B1-625C-FD42-CDF31F230164}"/>
          </ac:spMkLst>
        </pc:spChg>
        <pc:spChg chg="add del">
          <ac:chgData name="Brandon Amos" userId="afec91c01fb71b33" providerId="LiveId" clId="{0BE84340-B612-4D4E-9E74-A664D8137076}" dt="2023-07-21T21:50:28.574" v="14296" actId="478"/>
          <ac:spMkLst>
            <pc:docMk/>
            <pc:sldMk cId="1059390824" sldId="743"/>
            <ac:spMk id="100" creationId="{DB40B330-382A-4C87-9F8B-C6E5466F495A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101" creationId="{A1F7D871-F60D-074C-08FC-267C50FEC600}"/>
          </ac:spMkLst>
        </pc:spChg>
        <pc:spChg chg="add mod">
          <ac:chgData name="Brandon Amos" userId="afec91c01fb71b33" providerId="LiveId" clId="{0BE84340-B612-4D4E-9E74-A664D8137076}" dt="2023-07-28T05:16:13.383" v="19756" actId="1036"/>
          <ac:spMkLst>
            <pc:docMk/>
            <pc:sldMk cId="1059390824" sldId="743"/>
            <ac:spMk id="102" creationId="{B7EEE4CF-EC97-9172-C4C1-D8BE79981ECF}"/>
          </ac:spMkLst>
        </pc:spChg>
        <pc:grpChg chg="add mod">
          <ac:chgData name="Brandon Amos" userId="afec91c01fb71b33" providerId="LiveId" clId="{0BE84340-B612-4D4E-9E74-A664D8137076}" dt="2023-07-28T05:15:26.091" v="19719" actId="164"/>
          <ac:grpSpMkLst>
            <pc:docMk/>
            <pc:sldMk cId="1059390824" sldId="743"/>
            <ac:grpSpMk id="8" creationId="{9D6B666E-758D-D388-FA10-710EBAE0A79C}"/>
          </ac:grpSpMkLst>
        </pc:grpChg>
        <pc:grpChg chg="del">
          <ac:chgData name="Brandon Amos" userId="afec91c01fb71b33" providerId="LiveId" clId="{0BE84340-B612-4D4E-9E74-A664D8137076}" dt="2023-07-20T22:25:39.933" v="10223" actId="478"/>
          <ac:grpSpMkLst>
            <pc:docMk/>
            <pc:sldMk cId="1059390824" sldId="743"/>
            <ac:grpSpMk id="40" creationId="{5981AC66-C89C-1F0F-D7A7-23E8867EAD2B}"/>
          </ac:grpSpMkLst>
        </pc:grpChg>
        <pc:picChg chg="add del mod">
          <ac:chgData name="Brandon Amos" userId="afec91c01fb71b33" providerId="LiveId" clId="{0BE84340-B612-4D4E-9E74-A664D8137076}" dt="2023-07-28T05:10:14.570" v="19567" actId="21"/>
          <ac:picMkLst>
            <pc:docMk/>
            <pc:sldMk cId="1059390824" sldId="743"/>
            <ac:picMk id="3" creationId="{BEEE63EE-F46D-80CC-A5EA-6810AE7B5B8F}"/>
          </ac:picMkLst>
        </pc:picChg>
        <pc:picChg chg="add del mod">
          <ac:chgData name="Brandon Amos" userId="afec91c01fb71b33" providerId="LiveId" clId="{0BE84340-B612-4D4E-9E74-A664D8137076}" dt="2023-07-28T05:12:23.372" v="19570" actId="478"/>
          <ac:picMkLst>
            <pc:docMk/>
            <pc:sldMk cId="1059390824" sldId="743"/>
            <ac:picMk id="5" creationId="{5B8A7C91-D020-BFEB-C341-58049CCF6121}"/>
          </ac:picMkLst>
        </pc:picChg>
        <pc:picChg chg="add mod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6" creationId="{DC8EF7E1-9859-01E8-A790-B7A5D59C087A}"/>
          </ac:picMkLst>
        </pc:picChg>
        <pc:picChg chg="add del mod">
          <ac:chgData name="Brandon Amos" userId="afec91c01fb71b33" providerId="LiveId" clId="{0BE84340-B612-4D4E-9E74-A664D8137076}" dt="2023-07-27T23:03:21.399" v="18880" actId="478"/>
          <ac:picMkLst>
            <pc:docMk/>
            <pc:sldMk cId="1059390824" sldId="743"/>
            <ac:picMk id="20" creationId="{8DE8B66A-9938-3C8C-5BC5-200CAF56FC85}"/>
          </ac:picMkLst>
        </pc:picChg>
        <pc:picChg chg="add del mod">
          <ac:chgData name="Brandon Amos" userId="afec91c01fb71b33" providerId="LiveId" clId="{0BE84340-B612-4D4E-9E74-A664D8137076}" dt="2023-07-27T23:03:23.133" v="18881" actId="478"/>
          <ac:picMkLst>
            <pc:docMk/>
            <pc:sldMk cId="1059390824" sldId="743"/>
            <ac:picMk id="24" creationId="{A031C19E-F065-372C-1A3E-144088C3A872}"/>
          </ac:picMkLst>
        </pc:picChg>
        <pc:picChg chg="add del mod">
          <ac:chgData name="Brandon Amos" userId="afec91c01fb71b33" providerId="LiveId" clId="{0BE84340-B612-4D4E-9E74-A664D8137076}" dt="2023-07-27T23:03:21.399" v="18880" actId="478"/>
          <ac:picMkLst>
            <pc:docMk/>
            <pc:sldMk cId="1059390824" sldId="743"/>
            <ac:picMk id="30" creationId="{119A62F7-7AA1-028A-AF3A-88C2AC985C5D}"/>
          </ac:picMkLst>
        </pc:picChg>
        <pc:picChg chg="del">
          <ac:chgData name="Brandon Amos" userId="afec91c01fb71b33" providerId="LiveId" clId="{0BE84340-B612-4D4E-9E74-A664D8137076}" dt="2023-07-20T22:22:17.281" v="9988" actId="478"/>
          <ac:picMkLst>
            <pc:docMk/>
            <pc:sldMk cId="1059390824" sldId="743"/>
            <ac:picMk id="30" creationId="{673A782D-4509-7836-CB79-7E66EA236BDE}"/>
          </ac:picMkLst>
        </pc:picChg>
        <pc:picChg chg="add del mod">
          <ac:chgData name="Brandon Amos" userId="afec91c01fb71b33" providerId="LiveId" clId="{0BE84340-B612-4D4E-9E74-A664D8137076}" dt="2023-07-27T23:03:23.133" v="18881" actId="478"/>
          <ac:picMkLst>
            <pc:docMk/>
            <pc:sldMk cId="1059390824" sldId="743"/>
            <ac:picMk id="31" creationId="{83068744-18CD-0DFC-88FE-6473E7E0FE41}"/>
          </ac:picMkLst>
        </pc:picChg>
        <pc:picChg chg="add del mod">
          <ac:chgData name="Brandon Amos" userId="afec91c01fb71b33" providerId="LiveId" clId="{0BE84340-B612-4D4E-9E74-A664D8137076}" dt="2023-07-27T23:03:21.399" v="18880" actId="478"/>
          <ac:picMkLst>
            <pc:docMk/>
            <pc:sldMk cId="1059390824" sldId="743"/>
            <ac:picMk id="32" creationId="{B99C58D4-F9DF-5BAA-4ADC-78BDB33567FB}"/>
          </ac:picMkLst>
        </pc:picChg>
        <pc:picChg chg="add del mod">
          <ac:chgData name="Brandon Amos" userId="afec91c01fb71b33" providerId="LiveId" clId="{0BE84340-B612-4D4E-9E74-A664D8137076}" dt="2023-07-21T20:25:49.181" v="12614" actId="478"/>
          <ac:picMkLst>
            <pc:docMk/>
            <pc:sldMk cId="1059390824" sldId="743"/>
            <ac:picMk id="34" creationId="{025C9E51-5D6A-7987-3BB1-2F3F6B645C11}"/>
          </ac:picMkLst>
        </pc:picChg>
        <pc:picChg chg="del">
          <ac:chgData name="Brandon Amos" userId="afec91c01fb71b33" providerId="LiveId" clId="{0BE84340-B612-4D4E-9E74-A664D8137076}" dt="2023-07-20T22:22:17.281" v="9988" actId="478"/>
          <ac:picMkLst>
            <pc:docMk/>
            <pc:sldMk cId="1059390824" sldId="743"/>
            <ac:picMk id="37" creationId="{D6F9AD11-052F-F50B-085D-DD7799672DBB}"/>
          </ac:picMkLst>
        </pc:picChg>
        <pc:picChg chg="add mod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40" creationId="{D702ABBB-31A2-33F7-6A23-4E2917163185}"/>
          </ac:picMkLst>
        </pc:picChg>
        <pc:picChg chg="add mod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42" creationId="{50BAF5D1-09A5-732F-64A3-1EECB6E289F5}"/>
          </ac:picMkLst>
        </pc:picChg>
        <pc:picChg chg="add mod modCrop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54" creationId="{2F9B9BD7-8D73-D932-068D-B3C631B15840}"/>
          </ac:picMkLst>
        </pc:picChg>
        <pc:picChg chg="mod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70" creationId="{B6140129-A4E8-8E1B-342E-BBA890FE8208}"/>
          </ac:picMkLst>
        </pc:picChg>
        <pc:picChg chg="mod">
          <ac:chgData name="Brandon Amos" userId="afec91c01fb71b33" providerId="LiveId" clId="{0BE84340-B612-4D4E-9E74-A664D8137076}" dt="2023-07-28T05:16:13.383" v="19756" actId="1036"/>
          <ac:picMkLst>
            <pc:docMk/>
            <pc:sldMk cId="1059390824" sldId="743"/>
            <ac:picMk id="71" creationId="{2B02BCFB-EB02-F8F5-E0BB-352159C71152}"/>
          </ac:picMkLst>
        </pc:picChg>
        <pc:picChg chg="add del mod">
          <ac:chgData name="Brandon Amos" userId="afec91c01fb71b33" providerId="LiveId" clId="{0BE84340-B612-4D4E-9E74-A664D8137076}" dt="2023-07-21T20:01:11.346" v="12125" actId="478"/>
          <ac:picMkLst>
            <pc:docMk/>
            <pc:sldMk cId="1059390824" sldId="743"/>
            <ac:picMk id="1026" creationId="{F3371BC1-4923-DB60-2FC7-23668E2E8D25}"/>
          </ac:picMkLst>
        </pc:picChg>
        <pc:picChg chg="add del mod">
          <ac:chgData name="Brandon Amos" userId="afec91c01fb71b33" providerId="LiveId" clId="{0BE84340-B612-4D4E-9E74-A664D8137076}" dt="2023-07-21T20:01:11.346" v="12125" actId="478"/>
          <ac:picMkLst>
            <pc:docMk/>
            <pc:sldMk cId="1059390824" sldId="743"/>
            <ac:picMk id="1030" creationId="{3AC0CD18-79EB-3399-910D-4D99FE1C4F9E}"/>
          </ac:picMkLst>
        </pc:picChg>
        <pc:cxnChg chg="add del mod">
          <ac:chgData name="Brandon Amos" userId="afec91c01fb71b33" providerId="LiveId" clId="{0BE84340-B612-4D4E-9E74-A664D8137076}" dt="2023-07-21T19:53:45.270" v="11899" actId="478"/>
          <ac:cxnSpMkLst>
            <pc:docMk/>
            <pc:sldMk cId="1059390824" sldId="743"/>
            <ac:cxnSpMk id="21" creationId="{DC5AF0DF-BE32-4D0B-B00C-C2811FF85ECB}"/>
          </ac:cxnSpMkLst>
        </pc:cxnChg>
        <pc:cxnChg chg="add del mod">
          <ac:chgData name="Brandon Amos" userId="afec91c01fb71b33" providerId="LiveId" clId="{0BE84340-B612-4D4E-9E74-A664D8137076}" dt="2023-07-21T19:53:56.308" v="11905" actId="478"/>
          <ac:cxnSpMkLst>
            <pc:docMk/>
            <pc:sldMk cId="1059390824" sldId="743"/>
            <ac:cxnSpMk id="22" creationId="{AA808B90-6205-179C-E291-F985166F7487}"/>
          </ac:cxnSpMkLst>
        </pc:cxnChg>
        <pc:cxnChg chg="del">
          <ac:chgData name="Brandon Amos" userId="afec91c01fb71b33" providerId="LiveId" clId="{0BE84340-B612-4D4E-9E74-A664D8137076}" dt="2023-07-20T22:22:17.281" v="9988" actId="478"/>
          <ac:cxnSpMkLst>
            <pc:docMk/>
            <pc:sldMk cId="1059390824" sldId="743"/>
            <ac:cxnSpMk id="32" creationId="{A18FCC14-8AC5-D60C-EE4E-452FD5B55318}"/>
          </ac:cxnSpMkLst>
        </pc:cxnChg>
        <pc:cxnChg chg="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44" creationId="{F39B299F-F701-FF82-7E35-4F452CD9A35A}"/>
          </ac:cxnSpMkLst>
        </pc:cxnChg>
        <pc:cxnChg chg="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45" creationId="{75A75895-23BF-34DB-0CA6-C1EB1F948FFF}"/>
          </ac:cxnSpMkLst>
        </pc:cxnChg>
        <pc:cxnChg chg="add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68" creationId="{2CB9F72A-950F-2210-2C87-8E9AE882E056}"/>
          </ac:cxnSpMkLst>
        </pc:cxnChg>
        <pc:cxnChg chg="add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73" creationId="{569A801A-5546-04ED-9E41-BDE4B57E228C}"/>
          </ac:cxnSpMkLst>
        </pc:cxnChg>
        <pc:cxnChg chg="add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74" creationId="{6372452A-E849-C33C-8353-BA98CB73D23A}"/>
          </ac:cxnSpMkLst>
        </pc:cxnChg>
        <pc:cxnChg chg="add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76" creationId="{32AB651F-8F7D-280D-70E5-189709C56039}"/>
          </ac:cxnSpMkLst>
        </pc:cxnChg>
        <pc:cxnChg chg="add del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78" creationId="{73EC9940-758A-E566-715C-7B83A1805D2B}"/>
          </ac:cxnSpMkLst>
        </pc:cxnChg>
        <pc:cxnChg chg="add mod">
          <ac:chgData name="Brandon Amos" userId="afec91c01fb71b33" providerId="LiveId" clId="{0BE84340-B612-4D4E-9E74-A664D8137076}" dt="2023-07-28T05:16:13.383" v="19756" actId="1036"/>
          <ac:cxnSpMkLst>
            <pc:docMk/>
            <pc:sldMk cId="1059390824" sldId="743"/>
            <ac:cxnSpMk id="80" creationId="{C4D65985-AEAB-383F-CFDB-EA5520584C42}"/>
          </ac:cxnSpMkLst>
        </pc:cxnChg>
        <pc:cxnChg chg="add del">
          <ac:chgData name="Brandon Amos" userId="afec91c01fb71b33" providerId="LiveId" clId="{0BE84340-B612-4D4E-9E74-A664D8137076}" dt="2023-07-21T21:49:50.806" v="14284" actId="478"/>
          <ac:cxnSpMkLst>
            <pc:docMk/>
            <pc:sldMk cId="1059390824" sldId="743"/>
            <ac:cxnSpMk id="89" creationId="{7CECF7B3-79B2-68CD-9E43-09CD82B4E8F3}"/>
          </ac:cxnSpMkLst>
        </pc:cxnChg>
        <pc:cxnChg chg="add del mod">
          <ac:chgData name="Brandon Amos" userId="afec91c01fb71b33" providerId="LiveId" clId="{0BE84340-B612-4D4E-9E74-A664D8137076}" dt="2023-07-21T21:50:07.908" v="14290" actId="478"/>
          <ac:cxnSpMkLst>
            <pc:docMk/>
            <pc:sldMk cId="1059390824" sldId="743"/>
            <ac:cxnSpMk id="91" creationId="{27684943-CE97-E7F9-94BB-5C4AAE8EC2C1}"/>
          </ac:cxnSpMkLst>
        </pc:cxnChg>
        <pc:cxnChg chg="add del">
          <ac:chgData name="Brandon Amos" userId="afec91c01fb71b33" providerId="LiveId" clId="{0BE84340-B612-4D4E-9E74-A664D8137076}" dt="2023-07-21T21:50:14.925" v="14292" actId="478"/>
          <ac:cxnSpMkLst>
            <pc:docMk/>
            <pc:sldMk cId="1059390824" sldId="743"/>
            <ac:cxnSpMk id="97" creationId="{308323FC-55A7-B3C2-E78E-57738E0F4392}"/>
          </ac:cxnSpMkLst>
        </pc:cxnChg>
        <pc:cxnChg chg="add del">
          <ac:chgData name="Brandon Amos" userId="afec91c01fb71b33" providerId="LiveId" clId="{0BE84340-B612-4D4E-9E74-A664D8137076}" dt="2023-07-21T21:50:19.580" v="14294" actId="478"/>
          <ac:cxnSpMkLst>
            <pc:docMk/>
            <pc:sldMk cId="1059390824" sldId="743"/>
            <ac:cxnSpMk id="99" creationId="{DB8837B0-D4B0-F4FC-3847-72514A0796AD}"/>
          </ac:cxnSpMkLst>
        </pc:cxnChg>
      </pc:sldChg>
      <pc:sldChg chg="delSp modSp add del mod delAnim">
        <pc:chgData name="Brandon Amos" userId="afec91c01fb71b33" providerId="LiveId" clId="{0BE84340-B612-4D4E-9E74-A664D8137076}" dt="2023-07-20T20:54:09.909" v="8687" actId="2696"/>
        <pc:sldMkLst>
          <pc:docMk/>
          <pc:sldMk cId="1197659901" sldId="743"/>
        </pc:sldMkLst>
        <pc:spChg chg="mod">
          <ac:chgData name="Brandon Amos" userId="afec91c01fb71b33" providerId="LiveId" clId="{0BE84340-B612-4D4E-9E74-A664D8137076}" dt="2023-07-20T19:39:56.223" v="7060" actId="20577"/>
          <ac:spMkLst>
            <pc:docMk/>
            <pc:sldMk cId="1197659901" sldId="743"/>
            <ac:spMk id="3" creationId="{93D0641D-3DD8-DE60-71D1-EC3B7A8D8332}"/>
          </ac:spMkLst>
        </pc:spChg>
        <pc:spChg chg="mod">
          <ac:chgData name="Brandon Amos" userId="afec91c01fb71b33" providerId="LiveId" clId="{0BE84340-B612-4D4E-9E74-A664D8137076}" dt="2023-07-20T19:40:26.714" v="7144" actId="20577"/>
          <ac:spMkLst>
            <pc:docMk/>
            <pc:sldMk cId="1197659901" sldId="743"/>
            <ac:spMk id="8" creationId="{F980B942-059B-1EC2-1E99-74C7A71B3CC2}"/>
          </ac:spMkLst>
        </pc:spChg>
        <pc:spChg chg="del">
          <ac:chgData name="Brandon Amos" userId="afec91c01fb71b33" providerId="LiveId" clId="{0BE84340-B612-4D4E-9E74-A664D8137076}" dt="2023-07-20T19:40:29.901" v="7145" actId="478"/>
          <ac:spMkLst>
            <pc:docMk/>
            <pc:sldMk cId="1197659901" sldId="743"/>
            <ac:spMk id="9" creationId="{7CD7F623-7235-B573-E83D-D9D50F51EFFA}"/>
          </ac:spMkLst>
        </pc:spChg>
        <pc:spChg chg="del">
          <ac:chgData name="Brandon Amos" userId="afec91c01fb71b33" providerId="LiveId" clId="{0BE84340-B612-4D4E-9E74-A664D8137076}" dt="2023-07-20T19:40:29.901" v="7145" actId="478"/>
          <ac:spMkLst>
            <pc:docMk/>
            <pc:sldMk cId="1197659901" sldId="743"/>
            <ac:spMk id="17" creationId="{BFB7762A-29A2-DC27-A400-0D699F694BF6}"/>
          </ac:spMkLst>
        </pc:spChg>
        <pc:picChg chg="del">
          <ac:chgData name="Brandon Amos" userId="afec91c01fb71b33" providerId="LiveId" clId="{0BE84340-B612-4D4E-9E74-A664D8137076}" dt="2023-07-20T19:40:29.901" v="7145" actId="478"/>
          <ac:picMkLst>
            <pc:docMk/>
            <pc:sldMk cId="1197659901" sldId="743"/>
            <ac:picMk id="14" creationId="{FA2B0CA3-F39E-9DE4-A49A-BE814AFFE783}"/>
          </ac:picMkLst>
        </pc:picChg>
      </pc:sldChg>
      <pc:sldChg chg="add del">
        <pc:chgData name="Brandon Amos" userId="afec91c01fb71b33" providerId="LiveId" clId="{0BE84340-B612-4D4E-9E74-A664D8137076}" dt="2023-07-20T22:10:15.359" v="9634" actId="2696"/>
        <pc:sldMkLst>
          <pc:docMk/>
          <pc:sldMk cId="3486455320" sldId="743"/>
        </pc:sldMkLst>
      </pc:sldChg>
      <pc:sldChg chg="addSp modSp add del mod">
        <pc:chgData name="Brandon Amos" userId="afec91c01fb71b33" providerId="LiveId" clId="{0BE84340-B612-4D4E-9E74-A664D8137076}" dt="2023-07-20T18:09:22.526" v="5492" actId="2696"/>
        <pc:sldMkLst>
          <pc:docMk/>
          <pc:sldMk cId="3661386653" sldId="743"/>
        </pc:sldMkLst>
        <pc:spChg chg="mod">
          <ac:chgData name="Brandon Amos" userId="afec91c01fb71b33" providerId="LiveId" clId="{0BE84340-B612-4D4E-9E74-A664D8137076}" dt="2023-07-20T18:08:59.322" v="5482" actId="207"/>
          <ac:spMkLst>
            <pc:docMk/>
            <pc:sldMk cId="3661386653" sldId="743"/>
            <ac:spMk id="2" creationId="{9EB5D2C4-A78D-30F1-7DB5-37E8784FC534}"/>
          </ac:spMkLst>
        </pc:spChg>
        <pc:spChg chg="add mod">
          <ac:chgData name="Brandon Amos" userId="afec91c01fb71b33" providerId="LiveId" clId="{0BE84340-B612-4D4E-9E74-A664D8137076}" dt="2023-07-20T18:09:11.339" v="5491" actId="1035"/>
          <ac:spMkLst>
            <pc:docMk/>
            <pc:sldMk cId="3661386653" sldId="743"/>
            <ac:spMk id="7" creationId="{FB192868-997F-1646-AF8F-279A9B80C0D9}"/>
          </ac:spMkLst>
        </pc:spChg>
      </pc:sldChg>
      <pc:sldChg chg="addSp delSp modSp new mod ord modAnim">
        <pc:chgData name="Brandon Amos" userId="afec91c01fb71b33" providerId="LiveId" clId="{0BE84340-B612-4D4E-9E74-A664D8137076}" dt="2023-07-28T06:05:39.379" v="21470" actId="207"/>
        <pc:sldMkLst>
          <pc:docMk/>
          <pc:sldMk cId="5354518" sldId="744"/>
        </pc:sldMkLst>
        <pc:spChg chg="mod">
          <ac:chgData name="Brandon Amos" userId="afec91c01fb71b33" providerId="LiveId" clId="{0BE84340-B612-4D4E-9E74-A664D8137076}" dt="2023-07-28T05:37:58.809" v="20579" actId="1076"/>
          <ac:spMkLst>
            <pc:docMk/>
            <pc:sldMk cId="5354518" sldId="744"/>
            <ac:spMk id="2" creationId="{358712E8-F808-7621-1BE2-9D2FB67A6A27}"/>
          </ac:spMkLst>
        </pc:spChg>
        <pc:spChg chg="del">
          <ac:chgData name="Brandon Amos" userId="afec91c01fb71b33" providerId="LiveId" clId="{0BE84340-B612-4D4E-9E74-A664D8137076}" dt="2023-07-28T05:26:32.621" v="20255" actId="478"/>
          <ac:spMkLst>
            <pc:docMk/>
            <pc:sldMk cId="5354518" sldId="744"/>
            <ac:spMk id="3" creationId="{B61C02FE-D91E-3004-96CD-C8FA3024414A}"/>
          </ac:spMkLst>
        </pc:spChg>
        <pc:spChg chg="add mod">
          <ac:chgData name="Brandon Amos" userId="afec91c01fb71b33" providerId="LiveId" clId="{0BE84340-B612-4D4E-9E74-A664D8137076}" dt="2023-07-28T05:42:05.784" v="20927" actId="164"/>
          <ac:spMkLst>
            <pc:docMk/>
            <pc:sldMk cId="5354518" sldId="744"/>
            <ac:spMk id="7" creationId="{D9855262-CD63-0A21-3150-2B23DE49A14F}"/>
          </ac:spMkLst>
        </pc:spChg>
        <pc:spChg chg="add del mod">
          <ac:chgData name="Brandon Amos" userId="afec91c01fb71b33" providerId="LiveId" clId="{0BE84340-B612-4D4E-9E74-A664D8137076}" dt="2023-07-28T05:27:29.756" v="20272" actId="478"/>
          <ac:spMkLst>
            <pc:docMk/>
            <pc:sldMk cId="5354518" sldId="744"/>
            <ac:spMk id="8" creationId="{C4FA901A-305B-5841-7053-658D09D9D2F8}"/>
          </ac:spMkLst>
        </pc:spChg>
        <pc:spChg chg="add del mod">
          <ac:chgData name="Brandon Amos" userId="afec91c01fb71b33" providerId="LiveId" clId="{0BE84340-B612-4D4E-9E74-A664D8137076}" dt="2023-07-28T05:26:50.212" v="20264" actId="478"/>
          <ac:spMkLst>
            <pc:docMk/>
            <pc:sldMk cId="5354518" sldId="744"/>
            <ac:spMk id="9" creationId="{EB1D4E38-F882-1141-3EB2-804A7C7F228A}"/>
          </ac:spMkLst>
        </pc:spChg>
        <pc:spChg chg="add del mod">
          <ac:chgData name="Brandon Amos" userId="afec91c01fb71b33" providerId="LiveId" clId="{0BE84340-B612-4D4E-9E74-A664D8137076}" dt="2023-07-28T05:27:24.335" v="20271" actId="478"/>
          <ac:spMkLst>
            <pc:docMk/>
            <pc:sldMk cId="5354518" sldId="744"/>
            <ac:spMk id="10" creationId="{F8DC4330-E35A-29EC-AA4F-2A2A8BD19ADE}"/>
          </ac:spMkLst>
        </pc:spChg>
        <pc:spChg chg="add del mod">
          <ac:chgData name="Brandon Amos" userId="afec91c01fb71b33" providerId="LiveId" clId="{0BE84340-B612-4D4E-9E74-A664D8137076}" dt="2023-07-28T05:26:50.212" v="20264" actId="478"/>
          <ac:spMkLst>
            <pc:docMk/>
            <pc:sldMk cId="5354518" sldId="744"/>
            <ac:spMk id="11" creationId="{80B24045-B9F4-DDC2-46EE-0AAEA1CC5D9A}"/>
          </ac:spMkLst>
        </pc:spChg>
        <pc:spChg chg="add del mod">
          <ac:chgData name="Brandon Amos" userId="afec91c01fb71b33" providerId="LiveId" clId="{0BE84340-B612-4D4E-9E74-A664D8137076}" dt="2023-07-28T05:27:24.335" v="20271" actId="478"/>
          <ac:spMkLst>
            <pc:docMk/>
            <pc:sldMk cId="5354518" sldId="744"/>
            <ac:spMk id="12" creationId="{149551CE-F921-9FF4-C952-0231D9F768B1}"/>
          </ac:spMkLst>
        </pc:spChg>
        <pc:spChg chg="add del mod">
          <ac:chgData name="Brandon Amos" userId="afec91c01fb71b33" providerId="LiveId" clId="{0BE84340-B612-4D4E-9E74-A664D8137076}" dt="2023-07-28T05:27:29.756" v="20272" actId="478"/>
          <ac:spMkLst>
            <pc:docMk/>
            <pc:sldMk cId="5354518" sldId="744"/>
            <ac:spMk id="13" creationId="{B30C1560-40A2-A2B1-C1ED-9985E92E6ABB}"/>
          </ac:spMkLst>
        </pc:spChg>
        <pc:spChg chg="add del mod">
          <ac:chgData name="Brandon Amos" userId="afec91c01fb71b33" providerId="LiveId" clId="{0BE84340-B612-4D4E-9E74-A664D8137076}" dt="2023-07-28T05:29:49.568" v="20367" actId="478"/>
          <ac:spMkLst>
            <pc:docMk/>
            <pc:sldMk cId="5354518" sldId="744"/>
            <ac:spMk id="15" creationId="{E247B6E0-1864-001E-815B-FAD78A3DE3AE}"/>
          </ac:spMkLst>
        </pc:spChg>
        <pc:spChg chg="add del mod">
          <ac:chgData name="Brandon Amos" userId="afec91c01fb71b33" providerId="LiveId" clId="{0BE84340-B612-4D4E-9E74-A664D8137076}" dt="2023-07-28T05:27:44.170" v="20278" actId="478"/>
          <ac:spMkLst>
            <pc:docMk/>
            <pc:sldMk cId="5354518" sldId="744"/>
            <ac:spMk id="16" creationId="{BDDF64FC-3203-D364-5CCA-33463E278A64}"/>
          </ac:spMkLst>
        </pc:spChg>
        <pc:spChg chg="add del mod">
          <ac:chgData name="Brandon Amos" userId="afec91c01fb71b33" providerId="LiveId" clId="{0BE84340-B612-4D4E-9E74-A664D8137076}" dt="2023-07-28T05:33:01.724" v="20465" actId="478"/>
          <ac:spMkLst>
            <pc:docMk/>
            <pc:sldMk cId="5354518" sldId="744"/>
            <ac:spMk id="17" creationId="{38682F45-A0AA-6BBB-59EE-852A85E982C8}"/>
          </ac:spMkLst>
        </pc:spChg>
        <pc:spChg chg="add mod">
          <ac:chgData name="Brandon Amos" userId="afec91c01fb71b33" providerId="LiveId" clId="{0BE84340-B612-4D4E-9E74-A664D8137076}" dt="2023-07-28T05:38:38.210" v="20585" actId="1076"/>
          <ac:spMkLst>
            <pc:docMk/>
            <pc:sldMk cId="5354518" sldId="744"/>
            <ac:spMk id="18" creationId="{8274B786-0363-5C8E-6809-14E1961FEA84}"/>
          </ac:spMkLst>
        </pc:spChg>
        <pc:spChg chg="add mod">
          <ac:chgData name="Brandon Amos" userId="afec91c01fb71b33" providerId="LiveId" clId="{0BE84340-B612-4D4E-9E74-A664D8137076}" dt="2023-07-28T05:38:38.210" v="20585" actId="1076"/>
          <ac:spMkLst>
            <pc:docMk/>
            <pc:sldMk cId="5354518" sldId="744"/>
            <ac:spMk id="19" creationId="{D8C8A8B4-CA9B-6A31-F9D2-28CAD39D0C4B}"/>
          </ac:spMkLst>
        </pc:spChg>
        <pc:spChg chg="add mod">
          <ac:chgData name="Brandon Amos" userId="afec91c01fb71b33" providerId="LiveId" clId="{0BE84340-B612-4D4E-9E74-A664D8137076}" dt="2023-07-28T05:38:38.210" v="20585" actId="1076"/>
          <ac:spMkLst>
            <pc:docMk/>
            <pc:sldMk cId="5354518" sldId="744"/>
            <ac:spMk id="20" creationId="{BAF6D40D-3295-7069-E7C2-7F0409E84AF8}"/>
          </ac:spMkLst>
        </pc:spChg>
        <pc:spChg chg="add mod">
          <ac:chgData name="Brandon Amos" userId="afec91c01fb71b33" providerId="LiveId" clId="{0BE84340-B612-4D4E-9E74-A664D8137076}" dt="2023-07-28T05:38:38.210" v="20585" actId="1076"/>
          <ac:spMkLst>
            <pc:docMk/>
            <pc:sldMk cId="5354518" sldId="744"/>
            <ac:spMk id="21" creationId="{515D7412-A196-A7DD-B9B5-AD18D97C556B}"/>
          </ac:spMkLst>
        </pc:spChg>
        <pc:spChg chg="add del mod">
          <ac:chgData name="Brandon Amos" userId="afec91c01fb71b33" providerId="LiveId" clId="{0BE84340-B612-4D4E-9E74-A664D8137076}" dt="2023-07-28T05:26:47.778" v="20263" actId="478"/>
          <ac:spMkLst>
            <pc:docMk/>
            <pc:sldMk cId="5354518" sldId="744"/>
            <ac:spMk id="25" creationId="{9F32E144-3B3D-BB66-4BE8-37ED5EBF59E5}"/>
          </ac:spMkLst>
        </pc:spChg>
        <pc:spChg chg="add del mod">
          <ac:chgData name="Brandon Amos" userId="afec91c01fb71b33" providerId="LiveId" clId="{0BE84340-B612-4D4E-9E74-A664D8137076}" dt="2023-07-28T05:26:43.700" v="20260" actId="478"/>
          <ac:spMkLst>
            <pc:docMk/>
            <pc:sldMk cId="5354518" sldId="744"/>
            <ac:spMk id="26" creationId="{5BE1FA9F-A7C3-085B-4896-38418CBE2E99}"/>
          </ac:spMkLst>
        </pc:spChg>
        <pc:spChg chg="add del mod">
          <ac:chgData name="Brandon Amos" userId="afec91c01fb71b33" providerId="LiveId" clId="{0BE84340-B612-4D4E-9E74-A664D8137076}" dt="2023-07-28T05:26:47.778" v="20263" actId="478"/>
          <ac:spMkLst>
            <pc:docMk/>
            <pc:sldMk cId="5354518" sldId="744"/>
            <ac:spMk id="27" creationId="{E6DF5F48-4834-7838-7182-0BAA140FD468}"/>
          </ac:spMkLst>
        </pc:spChg>
        <pc:spChg chg="add del mod">
          <ac:chgData name="Brandon Amos" userId="afec91c01fb71b33" providerId="LiveId" clId="{0BE84340-B612-4D4E-9E74-A664D8137076}" dt="2023-07-28T05:26:40.573" v="20259" actId="478"/>
          <ac:spMkLst>
            <pc:docMk/>
            <pc:sldMk cId="5354518" sldId="744"/>
            <ac:spMk id="28" creationId="{8B14F8B2-6C07-A7AB-3364-ED132EC296F8}"/>
          </ac:spMkLst>
        </pc:spChg>
        <pc:spChg chg="add del mod">
          <ac:chgData name="Brandon Amos" userId="afec91c01fb71b33" providerId="LiveId" clId="{0BE84340-B612-4D4E-9E74-A664D8137076}" dt="2023-07-28T05:26:38.870" v="20258" actId="478"/>
          <ac:spMkLst>
            <pc:docMk/>
            <pc:sldMk cId="5354518" sldId="744"/>
            <ac:spMk id="29" creationId="{24BC1C5F-3840-1A2F-3341-7B47D8E23665}"/>
          </ac:spMkLst>
        </pc:spChg>
        <pc:spChg chg="add del mod">
          <ac:chgData name="Brandon Amos" userId="afec91c01fb71b33" providerId="LiveId" clId="{0BE84340-B612-4D4E-9E74-A664D8137076}" dt="2023-07-28T05:36:53.923" v="20554" actId="478"/>
          <ac:spMkLst>
            <pc:docMk/>
            <pc:sldMk cId="5354518" sldId="744"/>
            <ac:spMk id="30" creationId="{62A07C60-4B9F-7C41-8788-0A6F62C180FF}"/>
          </ac:spMkLst>
        </pc:spChg>
        <pc:spChg chg="add mod">
          <ac:chgData name="Brandon Amos" userId="afec91c01fb71b33" providerId="LiveId" clId="{0BE84340-B612-4D4E-9E74-A664D8137076}" dt="2023-07-28T05:42:02.139" v="20926" actId="164"/>
          <ac:spMkLst>
            <pc:docMk/>
            <pc:sldMk cId="5354518" sldId="744"/>
            <ac:spMk id="31" creationId="{8F1D62EB-F139-9104-2D5D-AF5D299D8842}"/>
          </ac:spMkLst>
        </pc:spChg>
        <pc:spChg chg="add del mod">
          <ac:chgData name="Brandon Amos" userId="afec91c01fb71b33" providerId="LiveId" clId="{0BE84340-B612-4D4E-9E74-A664D8137076}" dt="2023-07-28T05:37:20.332" v="20566" actId="478"/>
          <ac:spMkLst>
            <pc:docMk/>
            <pc:sldMk cId="5354518" sldId="744"/>
            <ac:spMk id="34" creationId="{6FB30383-86FF-F1BC-A389-D26D5FD308FA}"/>
          </ac:spMkLst>
        </pc:spChg>
        <pc:spChg chg="add mod">
          <ac:chgData name="Brandon Amos" userId="afec91c01fb71b33" providerId="LiveId" clId="{0BE84340-B612-4D4E-9E74-A664D8137076}" dt="2023-07-28T05:42:08.162" v="20928" actId="164"/>
          <ac:spMkLst>
            <pc:docMk/>
            <pc:sldMk cId="5354518" sldId="744"/>
            <ac:spMk id="35" creationId="{01C79D7E-BA58-1D43-F39B-9D37D2FDE08F}"/>
          </ac:spMkLst>
        </pc:spChg>
        <pc:spChg chg="add mod">
          <ac:chgData name="Brandon Amos" userId="afec91c01fb71b33" providerId="LiveId" clId="{0BE84340-B612-4D4E-9E74-A664D8137076}" dt="2023-07-28T05:42:10.767" v="20929" actId="164"/>
          <ac:spMkLst>
            <pc:docMk/>
            <pc:sldMk cId="5354518" sldId="744"/>
            <ac:spMk id="36" creationId="{10DDF0CD-688D-1526-9978-088D72A6288B}"/>
          </ac:spMkLst>
        </pc:spChg>
        <pc:spChg chg="add mod topLvl">
          <ac:chgData name="Brandon Amos" userId="afec91c01fb71b33" providerId="LiveId" clId="{0BE84340-B612-4D4E-9E74-A664D8137076}" dt="2023-07-28T05:42:37.531" v="20932" actId="164"/>
          <ac:spMkLst>
            <pc:docMk/>
            <pc:sldMk cId="5354518" sldId="744"/>
            <ac:spMk id="37" creationId="{A4286D72-47B9-4CAF-44D3-5FF6D2A74A6F}"/>
          </ac:spMkLst>
        </pc:spChg>
        <pc:spChg chg="add mod topLvl">
          <ac:chgData name="Brandon Amos" userId="afec91c01fb71b33" providerId="LiveId" clId="{0BE84340-B612-4D4E-9E74-A664D8137076}" dt="2023-07-28T05:42:57.943" v="20939" actId="164"/>
          <ac:spMkLst>
            <pc:docMk/>
            <pc:sldMk cId="5354518" sldId="744"/>
            <ac:spMk id="38" creationId="{AFB1DE0C-4E3A-B74E-BFA1-138744C3A4FE}"/>
          </ac:spMkLst>
        </pc:spChg>
        <pc:spChg chg="add mod">
          <ac:chgData name="Brandon Amos" userId="afec91c01fb71b33" providerId="LiveId" clId="{0BE84340-B612-4D4E-9E74-A664D8137076}" dt="2023-07-28T05:38:52.602" v="20586"/>
          <ac:spMkLst>
            <pc:docMk/>
            <pc:sldMk cId="5354518" sldId="744"/>
            <ac:spMk id="41" creationId="{FA121D54-0C9F-2DEB-8824-65883C8C4FE7}"/>
          </ac:spMkLst>
        </pc:spChg>
        <pc:spChg chg="add mod">
          <ac:chgData name="Brandon Amos" userId="afec91c01fb71b33" providerId="LiveId" clId="{0BE84340-B612-4D4E-9E74-A664D8137076}" dt="2023-07-28T05:38:52.602" v="20586"/>
          <ac:spMkLst>
            <pc:docMk/>
            <pc:sldMk cId="5354518" sldId="744"/>
            <ac:spMk id="42" creationId="{DC636098-A15A-254E-7F56-102DDC0AF924}"/>
          </ac:spMkLst>
        </pc:spChg>
        <pc:spChg chg="add mod">
          <ac:chgData name="Brandon Amos" userId="afec91c01fb71b33" providerId="LiveId" clId="{0BE84340-B612-4D4E-9E74-A664D8137076}" dt="2023-07-28T05:39:39.602" v="20605" actId="2085"/>
          <ac:spMkLst>
            <pc:docMk/>
            <pc:sldMk cId="5354518" sldId="744"/>
            <ac:spMk id="43" creationId="{12A1C162-10AB-3C0E-B19D-A07F603A5CB0}"/>
          </ac:spMkLst>
        </pc:spChg>
        <pc:spChg chg="add mod">
          <ac:chgData name="Brandon Amos" userId="afec91c01fb71b33" providerId="LiveId" clId="{0BE84340-B612-4D4E-9E74-A664D8137076}" dt="2023-07-28T05:42:02.139" v="20926" actId="164"/>
          <ac:spMkLst>
            <pc:docMk/>
            <pc:sldMk cId="5354518" sldId="744"/>
            <ac:spMk id="44" creationId="{F3D5E73A-E526-E6B8-5F86-6A649A638219}"/>
          </ac:spMkLst>
        </pc:spChg>
        <pc:spChg chg="add mod">
          <ac:chgData name="Brandon Amos" userId="afec91c01fb71b33" providerId="LiveId" clId="{0BE84340-B612-4D4E-9E74-A664D8137076}" dt="2023-07-28T05:42:08.162" v="20928" actId="164"/>
          <ac:spMkLst>
            <pc:docMk/>
            <pc:sldMk cId="5354518" sldId="744"/>
            <ac:spMk id="45" creationId="{DFFB394F-7C59-06C6-047E-0C14A0AD8DAE}"/>
          </ac:spMkLst>
        </pc:spChg>
        <pc:spChg chg="add mod">
          <ac:chgData name="Brandon Amos" userId="afec91c01fb71b33" providerId="LiveId" clId="{0BE84340-B612-4D4E-9E74-A664D8137076}" dt="2023-07-28T05:42:05.784" v="20927" actId="164"/>
          <ac:spMkLst>
            <pc:docMk/>
            <pc:sldMk cId="5354518" sldId="744"/>
            <ac:spMk id="46" creationId="{BCB3870F-5890-F519-7DA9-F2717EE030F1}"/>
          </ac:spMkLst>
        </pc:spChg>
        <pc:spChg chg="add mod">
          <ac:chgData name="Brandon Amos" userId="afec91c01fb71b33" providerId="LiveId" clId="{0BE84340-B612-4D4E-9E74-A664D8137076}" dt="2023-07-28T05:42:10.767" v="20929" actId="164"/>
          <ac:spMkLst>
            <pc:docMk/>
            <pc:sldMk cId="5354518" sldId="744"/>
            <ac:spMk id="47" creationId="{57083541-6994-CD4F-C7B3-86529823C09C}"/>
          </ac:spMkLst>
        </pc:spChg>
        <pc:spChg chg="add mod">
          <ac:chgData name="Brandon Amos" userId="afec91c01fb71b33" providerId="LiveId" clId="{0BE84340-B612-4D4E-9E74-A664D8137076}" dt="2023-07-28T05:40:59.878" v="20906" actId="207"/>
          <ac:spMkLst>
            <pc:docMk/>
            <pc:sldMk cId="5354518" sldId="744"/>
            <ac:spMk id="48" creationId="{AA0A5AEC-7076-D1C8-F3F2-C1B4F5F51A90}"/>
          </ac:spMkLst>
        </pc:spChg>
        <pc:spChg chg="add del mod">
          <ac:chgData name="Brandon Amos" userId="afec91c01fb71b33" providerId="LiveId" clId="{0BE84340-B612-4D4E-9E74-A664D8137076}" dt="2023-07-28T05:40:31.609" v="20780" actId="478"/>
          <ac:spMkLst>
            <pc:docMk/>
            <pc:sldMk cId="5354518" sldId="744"/>
            <ac:spMk id="49" creationId="{17A10204-239B-7576-526E-1893F6F6AEEF}"/>
          </ac:spMkLst>
        </pc:spChg>
        <pc:spChg chg="add mod">
          <ac:chgData name="Brandon Amos" userId="afec91c01fb71b33" providerId="LiveId" clId="{0BE84340-B612-4D4E-9E74-A664D8137076}" dt="2023-07-28T05:42:02.139" v="20926" actId="164"/>
          <ac:spMkLst>
            <pc:docMk/>
            <pc:sldMk cId="5354518" sldId="744"/>
            <ac:spMk id="50" creationId="{35A95E00-3DDD-276E-E9F6-D15E9251E3D0}"/>
          </ac:spMkLst>
        </pc:spChg>
        <pc:spChg chg="add mod">
          <ac:chgData name="Brandon Amos" userId="afec91c01fb71b33" providerId="LiveId" clId="{0BE84340-B612-4D4E-9E74-A664D8137076}" dt="2023-07-28T05:42:08.162" v="20928" actId="164"/>
          <ac:spMkLst>
            <pc:docMk/>
            <pc:sldMk cId="5354518" sldId="744"/>
            <ac:spMk id="51" creationId="{4B69C914-1933-573C-FF4B-46775144523C}"/>
          </ac:spMkLst>
        </pc:spChg>
        <pc:spChg chg="add mod">
          <ac:chgData name="Brandon Amos" userId="afec91c01fb71b33" providerId="LiveId" clId="{0BE84340-B612-4D4E-9E74-A664D8137076}" dt="2023-07-28T05:42:05.784" v="20927" actId="164"/>
          <ac:spMkLst>
            <pc:docMk/>
            <pc:sldMk cId="5354518" sldId="744"/>
            <ac:spMk id="52" creationId="{132AA9C2-8980-F4D1-CA7C-809D054101A3}"/>
          </ac:spMkLst>
        </pc:spChg>
        <pc:spChg chg="add mod">
          <ac:chgData name="Brandon Amos" userId="afec91c01fb71b33" providerId="LiveId" clId="{0BE84340-B612-4D4E-9E74-A664D8137076}" dt="2023-07-28T05:42:10.767" v="20929" actId="164"/>
          <ac:spMkLst>
            <pc:docMk/>
            <pc:sldMk cId="5354518" sldId="744"/>
            <ac:spMk id="53" creationId="{650B0662-87A9-1FF6-50DB-FCA2A26E3F01}"/>
          </ac:spMkLst>
        </pc:spChg>
        <pc:spChg chg="add mod">
          <ac:chgData name="Brandon Amos" userId="afec91c01fb71b33" providerId="LiveId" clId="{0BE84340-B612-4D4E-9E74-A664D8137076}" dt="2023-07-28T06:05:39.379" v="21470" actId="207"/>
          <ac:spMkLst>
            <pc:docMk/>
            <pc:sldMk cId="5354518" sldId="744"/>
            <ac:spMk id="61" creationId="{1CC482A1-716A-49B5-80D2-688AF67DBE19}"/>
          </ac:spMkLst>
        </pc:spChg>
        <pc:grpChg chg="add del mod">
          <ac:chgData name="Brandon Amos" userId="afec91c01fb71b33" providerId="LiveId" clId="{0BE84340-B612-4D4E-9E74-A664D8137076}" dt="2023-07-28T05:42:33.433" v="20931" actId="165"/>
          <ac:grpSpMkLst>
            <pc:docMk/>
            <pc:sldMk cId="5354518" sldId="744"/>
            <ac:grpSpMk id="54" creationId="{AB75ADA1-F074-C1E8-5E85-D2C6E5C72450}"/>
          </ac:grpSpMkLst>
        </pc:grpChg>
        <pc:grpChg chg="add mod">
          <ac:chgData name="Brandon Amos" userId="afec91c01fb71b33" providerId="LiveId" clId="{0BE84340-B612-4D4E-9E74-A664D8137076}" dt="2023-07-28T05:42:02.139" v="20926" actId="164"/>
          <ac:grpSpMkLst>
            <pc:docMk/>
            <pc:sldMk cId="5354518" sldId="744"/>
            <ac:grpSpMk id="55" creationId="{E8A8B755-6FB8-374F-75DF-A3396C229684}"/>
          </ac:grpSpMkLst>
        </pc:grpChg>
        <pc:grpChg chg="add mod">
          <ac:chgData name="Brandon Amos" userId="afec91c01fb71b33" providerId="LiveId" clId="{0BE84340-B612-4D4E-9E74-A664D8137076}" dt="2023-07-28T05:42:37.531" v="20932" actId="164"/>
          <ac:grpSpMkLst>
            <pc:docMk/>
            <pc:sldMk cId="5354518" sldId="744"/>
            <ac:grpSpMk id="56" creationId="{C84E2DA4-0FE7-7079-474C-CC47877F59F7}"/>
          </ac:grpSpMkLst>
        </pc:grpChg>
        <pc:grpChg chg="add mod">
          <ac:chgData name="Brandon Amos" userId="afec91c01fb71b33" providerId="LiveId" clId="{0BE84340-B612-4D4E-9E74-A664D8137076}" dt="2023-07-28T05:42:08.162" v="20928" actId="164"/>
          <ac:grpSpMkLst>
            <pc:docMk/>
            <pc:sldMk cId="5354518" sldId="744"/>
            <ac:grpSpMk id="57" creationId="{B6E1728D-AA64-8D61-A0DF-98FF55D7C137}"/>
          </ac:grpSpMkLst>
        </pc:grpChg>
        <pc:grpChg chg="add mod">
          <ac:chgData name="Brandon Amos" userId="afec91c01fb71b33" providerId="LiveId" clId="{0BE84340-B612-4D4E-9E74-A664D8137076}" dt="2023-07-28T05:42:57.943" v="20939" actId="164"/>
          <ac:grpSpMkLst>
            <pc:docMk/>
            <pc:sldMk cId="5354518" sldId="744"/>
            <ac:grpSpMk id="58" creationId="{5AD3AC03-94AB-1741-0120-1F90E3718651}"/>
          </ac:grpSpMkLst>
        </pc:grpChg>
        <pc:grpChg chg="add mod">
          <ac:chgData name="Brandon Amos" userId="afec91c01fb71b33" providerId="LiveId" clId="{0BE84340-B612-4D4E-9E74-A664D8137076}" dt="2023-07-28T05:42:37.531" v="20932" actId="164"/>
          <ac:grpSpMkLst>
            <pc:docMk/>
            <pc:sldMk cId="5354518" sldId="744"/>
            <ac:grpSpMk id="59" creationId="{B7CA6D46-CD5D-9B96-3D43-259E522D9F10}"/>
          </ac:grpSpMkLst>
        </pc:grpChg>
        <pc:grpChg chg="add mod">
          <ac:chgData name="Brandon Amos" userId="afec91c01fb71b33" providerId="LiveId" clId="{0BE84340-B612-4D4E-9E74-A664D8137076}" dt="2023-07-28T05:42:57.943" v="20939" actId="164"/>
          <ac:grpSpMkLst>
            <pc:docMk/>
            <pc:sldMk cId="5354518" sldId="744"/>
            <ac:grpSpMk id="60" creationId="{64FDC65A-A418-41BA-F925-19D4DA2B6184}"/>
          </ac:grpSpMkLst>
        </pc:grpChg>
        <pc:picChg chg="add del mod">
          <ac:chgData name="Brandon Amos" userId="afec91c01fb71b33" providerId="LiveId" clId="{0BE84340-B612-4D4E-9E74-A664D8137076}" dt="2023-07-28T05:26:45.826" v="20262" actId="478"/>
          <ac:picMkLst>
            <pc:docMk/>
            <pc:sldMk cId="5354518" sldId="744"/>
            <ac:picMk id="22" creationId="{364B7597-24C0-105D-EE79-05D99C087879}"/>
          </ac:picMkLst>
        </pc:picChg>
        <pc:picChg chg="add del mod">
          <ac:chgData name="Brandon Amos" userId="afec91c01fb71b33" providerId="LiveId" clId="{0BE84340-B612-4D4E-9E74-A664D8137076}" dt="2023-07-28T05:26:44.640" v="20261" actId="478"/>
          <ac:picMkLst>
            <pc:docMk/>
            <pc:sldMk cId="5354518" sldId="744"/>
            <ac:picMk id="23" creationId="{9C72124C-8563-35E2-608B-0B07412B195A}"/>
          </ac:picMkLst>
        </pc:picChg>
        <pc:cxnChg chg="add mod">
          <ac:chgData name="Brandon Amos" userId="afec91c01fb71b33" providerId="LiveId" clId="{0BE84340-B612-4D4E-9E74-A664D8137076}" dt="2023-07-28T05:38:38.210" v="20585" actId="1076"/>
          <ac:cxnSpMkLst>
            <pc:docMk/>
            <pc:sldMk cId="5354518" sldId="744"/>
            <ac:cxnSpMk id="14" creationId="{4D73DED2-32F2-D3DD-6E0E-1DEFBAD2BCED}"/>
          </ac:cxnSpMkLst>
        </pc:cxnChg>
        <pc:cxnChg chg="add mod">
          <ac:chgData name="Brandon Amos" userId="afec91c01fb71b33" providerId="LiveId" clId="{0BE84340-B612-4D4E-9E74-A664D8137076}" dt="2023-07-28T05:38:38.210" v="20585" actId="1076"/>
          <ac:cxnSpMkLst>
            <pc:docMk/>
            <pc:sldMk cId="5354518" sldId="744"/>
            <ac:cxnSpMk id="24" creationId="{9941067E-FD08-C6B1-CC35-F57FA046D4AD}"/>
          </ac:cxnSpMkLst>
        </pc:cxnChg>
      </pc:sldChg>
      <pc:sldChg chg="addSp delSp modSp add del mod">
        <pc:chgData name="Brandon Amos" userId="afec91c01fb71b33" providerId="LiveId" clId="{0BE84340-B612-4D4E-9E74-A664D8137076}" dt="2023-07-20T20:58:57.807" v="8798" actId="2696"/>
        <pc:sldMkLst>
          <pc:docMk/>
          <pc:sldMk cId="3156345396" sldId="744"/>
        </pc:sldMkLst>
        <pc:spChg chg="add del">
          <ac:chgData name="Brandon Amos" userId="afec91c01fb71b33" providerId="LiveId" clId="{0BE84340-B612-4D4E-9E74-A664D8137076}" dt="2023-07-20T20:00:06.180" v="7990" actId="21"/>
          <ac:spMkLst>
            <pc:docMk/>
            <pc:sldMk cId="3156345396" sldId="744"/>
            <ac:spMk id="7" creationId="{573BF06B-1E36-3A07-3BFB-F38A973E5F84}"/>
          </ac:spMkLst>
        </pc:spChg>
        <pc:spChg chg="add del mod">
          <ac:chgData name="Brandon Amos" userId="afec91c01fb71b33" providerId="LiveId" clId="{0BE84340-B612-4D4E-9E74-A664D8137076}" dt="2023-07-20T20:56:41.873" v="8772" actId="21"/>
          <ac:spMkLst>
            <pc:docMk/>
            <pc:sldMk cId="3156345396" sldId="744"/>
            <ac:spMk id="8" creationId="{7307E2A6-E423-5AAE-9FD6-3AEC5A4CA299}"/>
          </ac:spMkLst>
        </pc:spChg>
        <pc:spChg chg="add del mod">
          <ac:chgData name="Brandon Amos" userId="afec91c01fb71b33" providerId="LiveId" clId="{0BE84340-B612-4D4E-9E74-A664D8137076}" dt="2023-07-20T20:01:12.219" v="8007" actId="478"/>
          <ac:spMkLst>
            <pc:docMk/>
            <pc:sldMk cId="3156345396" sldId="744"/>
            <ac:spMk id="13" creationId="{9FE7E902-7B0A-5B92-0EBE-83A8128B5E54}"/>
          </ac:spMkLst>
        </pc:spChg>
        <pc:spChg chg="add del mod">
          <ac:chgData name="Brandon Amos" userId="afec91c01fb71b33" providerId="LiveId" clId="{0BE84340-B612-4D4E-9E74-A664D8137076}" dt="2023-07-20T20:56:41.873" v="8772" actId="21"/>
          <ac:spMkLst>
            <pc:docMk/>
            <pc:sldMk cId="3156345396" sldId="744"/>
            <ac:spMk id="14" creationId="{F0E4BC20-84EA-C59F-13B3-44802199C55D}"/>
          </ac:spMkLst>
        </pc:spChg>
        <pc:spChg chg="add del mod">
          <ac:chgData name="Brandon Amos" userId="afec91c01fb71b33" providerId="LiveId" clId="{0BE84340-B612-4D4E-9E74-A664D8137076}" dt="2023-07-20T20:56:41.873" v="8772" actId="21"/>
          <ac:spMkLst>
            <pc:docMk/>
            <pc:sldMk cId="3156345396" sldId="744"/>
            <ac:spMk id="15" creationId="{FD623FF8-CDB6-EC5E-A819-64B0827BBA91}"/>
          </ac:spMkLst>
        </pc:spChg>
        <pc:spChg chg="del">
          <ac:chgData name="Brandon Amos" userId="afec91c01fb71b33" providerId="LiveId" clId="{0BE84340-B612-4D4E-9E74-A664D8137076}" dt="2023-07-20T20:56:27.167" v="8771" actId="478"/>
          <ac:spMkLst>
            <pc:docMk/>
            <pc:sldMk cId="3156345396" sldId="744"/>
            <ac:spMk id="37" creationId="{0C87ACCE-9BB6-76B6-6DE6-0B3EA340053C}"/>
          </ac:spMkLst>
        </pc:spChg>
        <pc:spChg chg="mod">
          <ac:chgData name="Brandon Amos" userId="afec91c01fb71b33" providerId="LiveId" clId="{0BE84340-B612-4D4E-9E74-A664D8137076}" dt="2023-07-20T20:03:03.696" v="8026" actId="121"/>
          <ac:spMkLst>
            <pc:docMk/>
            <pc:sldMk cId="3156345396" sldId="744"/>
            <ac:spMk id="40" creationId="{7346AB1A-1243-7FE6-FD9A-5B961376E9E7}"/>
          </ac:spMkLst>
        </pc:spChg>
      </pc:sldChg>
      <pc:sldChg chg="modSp new add del mod ord">
        <pc:chgData name="Brandon Amos" userId="afec91c01fb71b33" providerId="LiveId" clId="{0BE84340-B612-4D4E-9E74-A664D8137076}" dt="2023-07-28T05:47:24.044" v="20983" actId="2696"/>
        <pc:sldMkLst>
          <pc:docMk/>
          <pc:sldMk cId="2299444061" sldId="745"/>
        </pc:sldMkLst>
        <pc:spChg chg="mod">
          <ac:chgData name="Brandon Amos" userId="afec91c01fb71b33" providerId="LiveId" clId="{0BE84340-B612-4D4E-9E74-A664D8137076}" dt="2023-07-20T22:54:46.528" v="10900" actId="20577"/>
          <ac:spMkLst>
            <pc:docMk/>
            <pc:sldMk cId="2299444061" sldId="745"/>
            <ac:spMk id="2" creationId="{F6701721-9C70-31FA-F947-8272D0C4AC38}"/>
          </ac:spMkLst>
        </pc:spChg>
      </pc:sldChg>
      <pc:sldChg chg="addSp delSp modSp new del mod">
        <pc:chgData name="Brandon Amos" userId="afec91c01fb71b33" providerId="LiveId" clId="{0BE84340-B612-4D4E-9E74-A664D8137076}" dt="2023-07-20T20:11:11.526" v="8629" actId="2696"/>
        <pc:sldMkLst>
          <pc:docMk/>
          <pc:sldMk cId="3966865543" sldId="745"/>
        </pc:sldMkLst>
        <pc:spChg chg="del">
          <ac:chgData name="Brandon Amos" userId="afec91c01fb71b33" providerId="LiveId" clId="{0BE84340-B612-4D4E-9E74-A664D8137076}" dt="2023-07-20T20:09:27.408" v="8562" actId="478"/>
          <ac:spMkLst>
            <pc:docMk/>
            <pc:sldMk cId="3966865543" sldId="745"/>
            <ac:spMk id="2" creationId="{B0420EB6-8F14-E27F-6EF8-46C82D6E4BC7}"/>
          </ac:spMkLst>
        </pc:spChg>
        <pc:spChg chg="del">
          <ac:chgData name="Brandon Amos" userId="afec91c01fb71b33" providerId="LiveId" clId="{0BE84340-B612-4D4E-9E74-A664D8137076}" dt="2023-07-20T20:09:27.408" v="8562" actId="478"/>
          <ac:spMkLst>
            <pc:docMk/>
            <pc:sldMk cId="3966865543" sldId="745"/>
            <ac:spMk id="3" creationId="{E7EB27F1-683F-68C6-763B-D504F56F3A60}"/>
          </ac:spMkLst>
        </pc:spChg>
        <pc:spChg chg="add del mod">
          <ac:chgData name="Brandon Amos" userId="afec91c01fb71b33" providerId="LiveId" clId="{0BE84340-B612-4D4E-9E74-A664D8137076}" dt="2023-07-20T20:11:04.763" v="8626" actId="21"/>
          <ac:spMkLst>
            <pc:docMk/>
            <pc:sldMk cId="3966865543" sldId="745"/>
            <ac:spMk id="7" creationId="{3780D822-6EC5-E6C8-61DE-EB5A75A260A8}"/>
          </ac:spMkLst>
        </pc:spChg>
        <pc:spChg chg="add del mod">
          <ac:chgData name="Brandon Amos" userId="afec91c01fb71b33" providerId="LiveId" clId="{0BE84340-B612-4D4E-9E74-A664D8137076}" dt="2023-07-20T20:11:04.763" v="8626" actId="21"/>
          <ac:spMkLst>
            <pc:docMk/>
            <pc:sldMk cId="3966865543" sldId="745"/>
            <ac:spMk id="8" creationId="{327BACB4-0069-CB58-45A5-230A334AF36D}"/>
          </ac:spMkLst>
        </pc:spChg>
        <pc:spChg chg="add del mod">
          <ac:chgData name="Brandon Amos" userId="afec91c01fb71b33" providerId="LiveId" clId="{0BE84340-B612-4D4E-9E74-A664D8137076}" dt="2023-07-20T20:11:04.763" v="8626" actId="21"/>
          <ac:spMkLst>
            <pc:docMk/>
            <pc:sldMk cId="3966865543" sldId="745"/>
            <ac:spMk id="9" creationId="{09945A1A-2166-76AE-D951-59F63BA333AD}"/>
          </ac:spMkLst>
        </pc:spChg>
      </pc:sldChg>
      <pc:sldChg chg="addSp delSp modSp new mod ord">
        <pc:chgData name="Brandon Amos" userId="afec91c01fb71b33" providerId="LiveId" clId="{0BE84340-B612-4D4E-9E74-A664D8137076}" dt="2023-07-28T06:19:04.771" v="22335" actId="478"/>
        <pc:sldMkLst>
          <pc:docMk/>
          <pc:sldMk cId="384518731" sldId="746"/>
        </pc:sldMkLst>
        <pc:spChg chg="mod">
          <ac:chgData name="Brandon Amos" userId="afec91c01fb71b33" providerId="LiveId" clId="{0BE84340-B612-4D4E-9E74-A664D8137076}" dt="2023-07-28T06:10:38.680" v="21856" actId="20577"/>
          <ac:spMkLst>
            <pc:docMk/>
            <pc:sldMk cId="384518731" sldId="746"/>
            <ac:spMk id="2" creationId="{3557D1D7-E129-EA7A-A948-2DE2B716BF56}"/>
          </ac:spMkLst>
        </pc:spChg>
        <pc:spChg chg="del mod">
          <ac:chgData name="Brandon Amos" userId="afec91c01fb71b33" providerId="LiveId" clId="{0BE84340-B612-4D4E-9E74-A664D8137076}" dt="2023-07-22T12:45:59.718" v="16273" actId="478"/>
          <ac:spMkLst>
            <pc:docMk/>
            <pc:sldMk cId="384518731" sldId="746"/>
            <ac:spMk id="3" creationId="{0238417A-CB7A-1F55-124C-09EB90099418}"/>
          </ac:spMkLst>
        </pc:spChg>
        <pc:spChg chg="add del mod">
          <ac:chgData name="Brandon Amos" userId="afec91c01fb71b33" providerId="LiveId" clId="{0BE84340-B612-4D4E-9E74-A664D8137076}" dt="2023-07-28T06:18:58.215" v="22333" actId="478"/>
          <ac:spMkLst>
            <pc:docMk/>
            <pc:sldMk cId="384518731" sldId="746"/>
            <ac:spMk id="3" creationId="{25151379-BFA8-1E33-93DE-C3CFB070495B}"/>
          </ac:spMkLst>
        </pc:spChg>
        <pc:spChg chg="add del">
          <ac:chgData name="Brandon Amos" userId="afec91c01fb71b33" providerId="LiveId" clId="{0BE84340-B612-4D4E-9E74-A664D8137076}" dt="2023-07-28T06:04:48.961" v="21412" actId="478"/>
          <ac:spMkLst>
            <pc:docMk/>
            <pc:sldMk cId="384518731" sldId="746"/>
            <ac:spMk id="8" creationId="{73B06451-AF01-6236-FB60-BA1A3384939E}"/>
          </ac:spMkLst>
        </pc:spChg>
        <pc:spChg chg="add del mod">
          <ac:chgData name="Brandon Amos" userId="afec91c01fb71b33" providerId="LiveId" clId="{0BE84340-B612-4D4E-9E74-A664D8137076}" dt="2023-07-28T06:18:58.215" v="22333" actId="478"/>
          <ac:spMkLst>
            <pc:docMk/>
            <pc:sldMk cId="384518731" sldId="746"/>
            <ac:spMk id="9" creationId="{DA0A234F-B4F4-9297-4891-0780B692DDA7}"/>
          </ac:spMkLst>
        </pc:spChg>
        <pc:spChg chg="add del mod">
          <ac:chgData name="Brandon Amos" userId="afec91c01fb71b33" providerId="LiveId" clId="{0BE84340-B612-4D4E-9E74-A664D8137076}" dt="2023-07-28T06:18:58.215" v="22333" actId="478"/>
          <ac:spMkLst>
            <pc:docMk/>
            <pc:sldMk cId="384518731" sldId="746"/>
            <ac:spMk id="10" creationId="{4E94B5F1-EFA3-FC0D-7701-BFFAF1D96C22}"/>
          </ac:spMkLst>
        </pc:spChg>
        <pc:spChg chg="add del mod">
          <ac:chgData name="Brandon Amos" userId="afec91c01fb71b33" providerId="LiveId" clId="{0BE84340-B612-4D4E-9E74-A664D8137076}" dt="2023-07-28T06:18:58.215" v="22333" actId="478"/>
          <ac:spMkLst>
            <pc:docMk/>
            <pc:sldMk cId="384518731" sldId="746"/>
            <ac:spMk id="14" creationId="{49B86FB2-B493-5A5A-E08C-B74A14E0C36C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16" creationId="{F0BC4247-B034-7B89-72FC-786220ECFD92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17" creationId="{D982249F-4AA7-5178-914D-09A305A5B703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18" creationId="{AE8859C2-C69B-781F-C3D0-F8F79806B6C2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19" creationId="{FC07EEC5-FB5F-644E-672F-EF4548CB4537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20" creationId="{683D64B9-F096-B6EE-9DEA-24123BEA3E3C}"/>
          </ac:spMkLst>
        </pc:spChg>
        <pc:spChg chg="add del mod">
          <ac:chgData name="Brandon Amos" userId="afec91c01fb71b33" providerId="LiveId" clId="{0BE84340-B612-4D4E-9E74-A664D8137076}" dt="2023-07-28T06:13:34.575" v="22081" actId="478"/>
          <ac:spMkLst>
            <pc:docMk/>
            <pc:sldMk cId="384518731" sldId="746"/>
            <ac:spMk id="21" creationId="{879688CE-B084-C123-E445-0C7FC739FDEB}"/>
          </ac:spMkLst>
        </pc:spChg>
        <pc:spChg chg="add del mod">
          <ac:chgData name="Brandon Amos" userId="afec91c01fb71b33" providerId="LiveId" clId="{0BE84340-B612-4D4E-9E74-A664D8137076}" dt="2023-07-28T06:13:21.743" v="22079"/>
          <ac:spMkLst>
            <pc:docMk/>
            <pc:sldMk cId="384518731" sldId="746"/>
            <ac:spMk id="22" creationId="{4DEB3214-F1E5-0B61-D830-7D582F233542}"/>
          </ac:spMkLst>
        </pc:spChg>
        <pc:spChg chg="add del mod">
          <ac:chgData name="Brandon Amos" userId="afec91c01fb71b33" providerId="LiveId" clId="{0BE84340-B612-4D4E-9E74-A664D8137076}" dt="2023-07-28T06:13:39.958" v="22093" actId="767"/>
          <ac:spMkLst>
            <pc:docMk/>
            <pc:sldMk cId="384518731" sldId="746"/>
            <ac:spMk id="23" creationId="{A39104EB-DE9F-FEAD-A81C-9E0528EDD2AC}"/>
          </ac:spMkLst>
        </pc:spChg>
        <pc:spChg chg="add mod">
          <ac:chgData name="Brandon Amos" userId="afec91c01fb71b33" providerId="LiveId" clId="{0BE84340-B612-4D4E-9E74-A664D8137076}" dt="2023-07-28T06:14:01.306" v="22147" actId="1076"/>
          <ac:spMkLst>
            <pc:docMk/>
            <pc:sldMk cId="384518731" sldId="746"/>
            <ac:spMk id="24" creationId="{A7785004-1461-F584-6FEF-18A992457D84}"/>
          </ac:spMkLst>
        </pc:spChg>
        <pc:spChg chg="add mod">
          <ac:chgData name="Brandon Amos" userId="afec91c01fb71b33" providerId="LiveId" clId="{0BE84340-B612-4D4E-9E74-A664D8137076}" dt="2023-07-28T06:18:58.603" v="22334"/>
          <ac:spMkLst>
            <pc:docMk/>
            <pc:sldMk cId="384518731" sldId="746"/>
            <ac:spMk id="25" creationId="{1BE8C212-095A-1F87-406C-3BDC7EB089DE}"/>
          </ac:spMkLst>
        </pc:spChg>
        <pc:spChg chg="add mod">
          <ac:chgData name="Brandon Amos" userId="afec91c01fb71b33" providerId="LiveId" clId="{0BE84340-B612-4D4E-9E74-A664D8137076}" dt="2023-07-28T06:18:58.603" v="22334"/>
          <ac:spMkLst>
            <pc:docMk/>
            <pc:sldMk cId="384518731" sldId="746"/>
            <ac:spMk id="26" creationId="{BA31A8F1-A9E7-3CA3-925E-1ED5A009BE27}"/>
          </ac:spMkLst>
        </pc:spChg>
        <pc:spChg chg="add mod">
          <ac:chgData name="Brandon Amos" userId="afec91c01fb71b33" providerId="LiveId" clId="{0BE84340-B612-4D4E-9E74-A664D8137076}" dt="2023-07-28T06:18:58.603" v="22334"/>
          <ac:spMkLst>
            <pc:docMk/>
            <pc:sldMk cId="384518731" sldId="746"/>
            <ac:spMk id="27" creationId="{8500D940-9602-7715-6352-18B54BD78F1A}"/>
          </ac:spMkLst>
        </pc:spChg>
        <pc:spChg chg="add mod">
          <ac:chgData name="Brandon Amos" userId="afec91c01fb71b33" providerId="LiveId" clId="{0BE84340-B612-4D4E-9E74-A664D8137076}" dt="2023-07-28T06:18:58.603" v="22334"/>
          <ac:spMkLst>
            <pc:docMk/>
            <pc:sldMk cId="384518731" sldId="746"/>
            <ac:spMk id="30" creationId="{DA27C0D4-CA7C-066F-FBF5-1FFE828E18F1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1" creationId="{05B48824-0DCB-33B5-3819-30B52CE44EFF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2" creationId="{F6707B97-E074-C9B0-89AB-4258C0A275F1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3" creationId="{E82DEFE7-AD7C-1694-0AD3-93FE08C17528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4" creationId="{AD3AEAE0-1226-1CF6-FC9E-8584EB2E46D4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5" creationId="{BD4D4437-94A8-B869-40B4-8A9EE1F689D7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6" creationId="{DC342121-B9AF-BC32-E25C-DCDC1C4204BF}"/>
          </ac:spMkLst>
        </pc:spChg>
        <pc:spChg chg="add del mod">
          <ac:chgData name="Brandon Amos" userId="afec91c01fb71b33" providerId="LiveId" clId="{0BE84340-B612-4D4E-9E74-A664D8137076}" dt="2023-07-28T06:19:04.771" v="22335" actId="478"/>
          <ac:spMkLst>
            <pc:docMk/>
            <pc:sldMk cId="384518731" sldId="746"/>
            <ac:spMk id="37" creationId="{1C417DD4-EA6D-CBCF-38F6-12D16E30279C}"/>
          </ac:spMkLst>
        </pc:spChg>
        <pc:picChg chg="add del mod">
          <ac:chgData name="Brandon Amos" userId="afec91c01fb71b33" providerId="LiveId" clId="{0BE84340-B612-4D4E-9E74-A664D8137076}" dt="2023-07-28T06:16:47.900" v="22286" actId="478"/>
          <ac:picMkLst>
            <pc:docMk/>
            <pc:sldMk cId="384518731" sldId="746"/>
            <ac:picMk id="7" creationId="{FCD64C20-0B83-E96F-81F3-34981097BD50}"/>
          </ac:picMkLst>
        </pc:picChg>
        <pc:cxnChg chg="add del mod">
          <ac:chgData name="Brandon Amos" userId="afec91c01fb71b33" providerId="LiveId" clId="{0BE84340-B612-4D4E-9E74-A664D8137076}" dt="2023-07-28T06:18:58.215" v="22333" actId="478"/>
          <ac:cxnSpMkLst>
            <pc:docMk/>
            <pc:sldMk cId="384518731" sldId="746"/>
            <ac:cxnSpMk id="12" creationId="{4583C310-FD09-E7D5-54FA-7FCDEB9E0417}"/>
          </ac:cxnSpMkLst>
        </pc:cxnChg>
        <pc:cxnChg chg="add del mod">
          <ac:chgData name="Brandon Amos" userId="afec91c01fb71b33" providerId="LiveId" clId="{0BE84340-B612-4D4E-9E74-A664D8137076}" dt="2023-07-28T06:18:58.215" v="22333" actId="478"/>
          <ac:cxnSpMkLst>
            <pc:docMk/>
            <pc:sldMk cId="384518731" sldId="746"/>
            <ac:cxnSpMk id="13" creationId="{50E94649-4807-C750-4FAF-7507E50E5920}"/>
          </ac:cxnSpMkLst>
        </pc:cxnChg>
        <pc:cxnChg chg="add mod">
          <ac:chgData name="Brandon Amos" userId="afec91c01fb71b33" providerId="LiveId" clId="{0BE84340-B612-4D4E-9E74-A664D8137076}" dt="2023-07-28T06:18:58.603" v="22334"/>
          <ac:cxnSpMkLst>
            <pc:docMk/>
            <pc:sldMk cId="384518731" sldId="746"/>
            <ac:cxnSpMk id="28" creationId="{7FBD8430-21E8-7B2D-BDEC-920FB18501EE}"/>
          </ac:cxnSpMkLst>
        </pc:cxnChg>
        <pc:cxnChg chg="add mod">
          <ac:chgData name="Brandon Amos" userId="afec91c01fb71b33" providerId="LiveId" clId="{0BE84340-B612-4D4E-9E74-A664D8137076}" dt="2023-07-28T06:18:58.603" v="22334"/>
          <ac:cxnSpMkLst>
            <pc:docMk/>
            <pc:sldMk cId="384518731" sldId="746"/>
            <ac:cxnSpMk id="29" creationId="{49E4A5B2-2B51-42BF-8D1D-88479BF5C090}"/>
          </ac:cxnSpMkLst>
        </pc:cxnChg>
      </pc:sldChg>
      <pc:sldChg chg="modSp new del mod ord">
        <pc:chgData name="Brandon Amos" userId="afec91c01fb71b33" providerId="LiveId" clId="{0BE84340-B612-4D4E-9E74-A664D8137076}" dt="2023-07-28T09:40:06.035" v="29023" actId="2696"/>
        <pc:sldMkLst>
          <pc:docMk/>
          <pc:sldMk cId="290559011" sldId="747"/>
        </pc:sldMkLst>
        <pc:spChg chg="mod">
          <ac:chgData name="Brandon Amos" userId="afec91c01fb71b33" providerId="LiveId" clId="{0BE84340-B612-4D4E-9E74-A664D8137076}" dt="2023-07-20T22:59:08.086" v="11206" actId="20577"/>
          <ac:spMkLst>
            <pc:docMk/>
            <pc:sldMk cId="290559011" sldId="747"/>
            <ac:spMk id="2" creationId="{4F5C85DA-B449-9B17-3CBF-9FF50E623740}"/>
          </ac:spMkLst>
        </pc:spChg>
      </pc:sldChg>
      <pc:sldChg chg="modSp new del mod">
        <pc:chgData name="Brandon Amos" userId="afec91c01fb71b33" providerId="LiveId" clId="{0BE84340-B612-4D4E-9E74-A664D8137076}" dt="2023-07-21T22:19:44.573" v="14541" actId="2696"/>
        <pc:sldMkLst>
          <pc:docMk/>
          <pc:sldMk cId="3981835324" sldId="748"/>
        </pc:sldMkLst>
        <pc:spChg chg="mod">
          <ac:chgData name="Brandon Amos" userId="afec91c01fb71b33" providerId="LiveId" clId="{0BE84340-B612-4D4E-9E74-A664D8137076}" dt="2023-07-21T21:48:30.046" v="14235" actId="20577"/>
          <ac:spMkLst>
            <pc:docMk/>
            <pc:sldMk cId="3981835324" sldId="748"/>
            <ac:spMk id="2" creationId="{F7100F42-07F2-9DFC-0A25-ED5F91774860}"/>
          </ac:spMkLst>
        </pc:spChg>
      </pc:sldChg>
      <pc:sldChg chg="modSp new del mod">
        <pc:chgData name="Brandon Amos" userId="afec91c01fb71b33" providerId="LiveId" clId="{0BE84340-B612-4D4E-9E74-A664D8137076}" dt="2023-07-28T06:33:21.561" v="23116" actId="2696"/>
        <pc:sldMkLst>
          <pc:docMk/>
          <pc:sldMk cId="1393003320" sldId="749"/>
        </pc:sldMkLst>
        <pc:spChg chg="mod">
          <ac:chgData name="Brandon Amos" userId="afec91c01fb71b33" providerId="LiveId" clId="{0BE84340-B612-4D4E-9E74-A664D8137076}" dt="2023-07-21T21:48:40.081" v="14282" actId="20577"/>
          <ac:spMkLst>
            <pc:docMk/>
            <pc:sldMk cId="1393003320" sldId="749"/>
            <ac:spMk id="2" creationId="{F59421D5-9160-577B-0A9B-B6AFC1329BE2}"/>
          </ac:spMkLst>
        </pc:spChg>
      </pc:sldChg>
      <pc:sldChg chg="addSp modSp new del mod ord">
        <pc:chgData name="Brandon Amos" userId="afec91c01fb71b33" providerId="LiveId" clId="{0BE84340-B612-4D4E-9E74-A664D8137076}" dt="2023-07-28T09:34:46.065" v="28929" actId="2696"/>
        <pc:sldMkLst>
          <pc:docMk/>
          <pc:sldMk cId="736232177" sldId="750"/>
        </pc:sldMkLst>
        <pc:spChg chg="mod">
          <ac:chgData name="Brandon Amos" userId="afec91c01fb71b33" providerId="LiveId" clId="{0BE84340-B612-4D4E-9E74-A664D8137076}" dt="2023-07-21T21:53:54.982" v="14355" actId="20577"/>
          <ac:spMkLst>
            <pc:docMk/>
            <pc:sldMk cId="736232177" sldId="750"/>
            <ac:spMk id="2" creationId="{F4B5660C-660B-A9A9-2065-7B9CA3FE41E8}"/>
          </ac:spMkLst>
        </pc:spChg>
        <pc:spChg chg="add mod">
          <ac:chgData name="Brandon Amos" userId="afec91c01fb71b33" providerId="LiveId" clId="{0BE84340-B612-4D4E-9E74-A664D8137076}" dt="2023-07-21T21:53:49.818" v="14328" actId="1076"/>
          <ac:spMkLst>
            <pc:docMk/>
            <pc:sldMk cId="736232177" sldId="750"/>
            <ac:spMk id="9" creationId="{9EA4B70F-3853-BF52-98F2-D38E67597348}"/>
          </ac:spMkLst>
        </pc:spChg>
        <pc:picChg chg="add mod">
          <ac:chgData name="Brandon Amos" userId="afec91c01fb71b33" providerId="LiveId" clId="{0BE84340-B612-4D4E-9E74-A664D8137076}" dt="2023-07-21T21:53:49.818" v="14328" actId="1076"/>
          <ac:picMkLst>
            <pc:docMk/>
            <pc:sldMk cId="736232177" sldId="750"/>
            <ac:picMk id="7" creationId="{C7E1C978-AA94-BF99-7712-C1354F23D738}"/>
          </ac:picMkLst>
        </pc:picChg>
        <pc:picChg chg="add mod">
          <ac:chgData name="Brandon Amos" userId="afec91c01fb71b33" providerId="LiveId" clId="{0BE84340-B612-4D4E-9E74-A664D8137076}" dt="2023-07-21T21:53:49.818" v="14328" actId="1076"/>
          <ac:picMkLst>
            <pc:docMk/>
            <pc:sldMk cId="736232177" sldId="750"/>
            <ac:picMk id="8" creationId="{70B1EB11-8EAE-D344-1E5D-AC2474888DDB}"/>
          </ac:picMkLst>
        </pc:picChg>
      </pc:sldChg>
      <pc:sldChg chg="modSp new del mod ord">
        <pc:chgData name="Brandon Amos" userId="afec91c01fb71b33" providerId="LiveId" clId="{0BE84340-B612-4D4E-9E74-A664D8137076}" dt="2023-07-28T08:56:26.805" v="27021" actId="2696"/>
        <pc:sldMkLst>
          <pc:docMk/>
          <pc:sldMk cId="180653470" sldId="751"/>
        </pc:sldMkLst>
        <pc:spChg chg="mod">
          <ac:chgData name="Brandon Amos" userId="afec91c01fb71b33" providerId="LiveId" clId="{0BE84340-B612-4D4E-9E74-A664D8137076}" dt="2023-07-21T22:19:16.137" v="14534" actId="20577"/>
          <ac:spMkLst>
            <pc:docMk/>
            <pc:sldMk cId="180653470" sldId="751"/>
            <ac:spMk id="2" creationId="{C7DE35FA-3E73-6B5E-20E9-3E477FEDD098}"/>
          </ac:spMkLst>
        </pc:spChg>
      </pc:sldChg>
      <pc:sldChg chg="modSp new del mod">
        <pc:chgData name="Brandon Amos" userId="afec91c01fb71b33" providerId="LiveId" clId="{0BE84340-B612-4D4E-9E74-A664D8137076}" dt="2023-07-21T22:19:49.972" v="14543" actId="2696"/>
        <pc:sldMkLst>
          <pc:docMk/>
          <pc:sldMk cId="1985027284" sldId="752"/>
        </pc:sldMkLst>
        <pc:spChg chg="mod">
          <ac:chgData name="Brandon Amos" userId="afec91c01fb71b33" providerId="LiveId" clId="{0BE84340-B612-4D4E-9E74-A664D8137076}" dt="2023-07-21T22:19:40.274" v="14540" actId="20577"/>
          <ac:spMkLst>
            <pc:docMk/>
            <pc:sldMk cId="1985027284" sldId="752"/>
            <ac:spMk id="2" creationId="{0E6C59B2-58FB-B5B0-915F-9FA7507C5E0A}"/>
          </ac:spMkLst>
        </pc:spChg>
      </pc:sldChg>
      <pc:sldChg chg="modSp new del mod">
        <pc:chgData name="Brandon Amos" userId="afec91c01fb71b33" providerId="LiveId" clId="{0BE84340-B612-4D4E-9E74-A664D8137076}" dt="2023-07-28T05:57:34.673" v="21314" actId="2696"/>
        <pc:sldMkLst>
          <pc:docMk/>
          <pc:sldMk cId="2526487128" sldId="752"/>
        </pc:sldMkLst>
        <pc:spChg chg="mod">
          <ac:chgData name="Brandon Amos" userId="afec91c01fb71b33" providerId="LiveId" clId="{0BE84340-B612-4D4E-9E74-A664D8137076}" dt="2023-07-21T22:27:17.641" v="15066" actId="20577"/>
          <ac:spMkLst>
            <pc:docMk/>
            <pc:sldMk cId="2526487128" sldId="752"/>
            <ac:spMk id="2" creationId="{D8F0D97E-2D29-52AF-E0BE-ECC9767826C6}"/>
          </ac:spMkLst>
        </pc:spChg>
        <pc:spChg chg="mod">
          <ac:chgData name="Brandon Amos" userId="afec91c01fb71b33" providerId="LiveId" clId="{0BE84340-B612-4D4E-9E74-A664D8137076}" dt="2023-07-21T22:26:43.363" v="15011" actId="20577"/>
          <ac:spMkLst>
            <pc:docMk/>
            <pc:sldMk cId="2526487128" sldId="752"/>
            <ac:spMk id="3" creationId="{CA03C5D8-7B70-5721-05EC-D81E925E337A}"/>
          </ac:spMkLst>
        </pc:spChg>
      </pc:sldChg>
      <pc:sldChg chg="new del">
        <pc:chgData name="Brandon Amos" userId="afec91c01fb71b33" providerId="LiveId" clId="{0BE84340-B612-4D4E-9E74-A664D8137076}" dt="2023-07-21T22:20:41.599" v="14577" actId="2696"/>
        <pc:sldMkLst>
          <pc:docMk/>
          <pc:sldMk cId="4283320225" sldId="752"/>
        </pc:sldMkLst>
      </pc:sldChg>
      <pc:sldChg chg="addSp delSp modSp new del mod ord">
        <pc:chgData name="Brandon Amos" userId="afec91c01fb71b33" providerId="LiveId" clId="{0BE84340-B612-4D4E-9E74-A664D8137076}" dt="2023-07-28T05:57:32.172" v="21313" actId="2696"/>
        <pc:sldMkLst>
          <pc:docMk/>
          <pc:sldMk cId="2250499837" sldId="753"/>
        </pc:sldMkLst>
        <pc:spChg chg="mod">
          <ac:chgData name="Brandon Amos" userId="afec91c01fb71b33" providerId="LiveId" clId="{0BE84340-B612-4D4E-9E74-A664D8137076}" dt="2023-07-21T23:03:07.926" v="15372" actId="20577"/>
          <ac:spMkLst>
            <pc:docMk/>
            <pc:sldMk cId="2250499837" sldId="753"/>
            <ac:spMk id="2" creationId="{3D361DA4-01EA-BBEF-7444-3E81501F625C}"/>
          </ac:spMkLst>
        </pc:spChg>
        <pc:spChg chg="del">
          <ac:chgData name="Brandon Amos" userId="afec91c01fb71b33" providerId="LiveId" clId="{0BE84340-B612-4D4E-9E74-A664D8137076}" dt="2023-07-21T23:00:50.138" v="15198" actId="478"/>
          <ac:spMkLst>
            <pc:docMk/>
            <pc:sldMk cId="2250499837" sldId="753"/>
            <ac:spMk id="3" creationId="{B53D7B6E-680A-61B1-2643-CEE08070341E}"/>
          </ac:spMkLst>
        </pc:spChg>
        <pc:spChg chg="add mod">
          <ac:chgData name="Brandon Amos" userId="afec91c01fb71b33" providerId="LiveId" clId="{0BE84340-B612-4D4E-9E74-A664D8137076}" dt="2023-07-21T23:02:20.503" v="15212" actId="1076"/>
          <ac:spMkLst>
            <pc:docMk/>
            <pc:sldMk cId="2250499837" sldId="753"/>
            <ac:spMk id="8" creationId="{F5854BF9-87B6-6D45-5317-877CC3BE0C72}"/>
          </ac:spMkLst>
        </pc:spChg>
        <pc:picChg chg="add mod">
          <ac:chgData name="Brandon Amos" userId="afec91c01fb71b33" providerId="LiveId" clId="{0BE84340-B612-4D4E-9E74-A664D8137076}" dt="2023-07-21T23:02:20.503" v="15212" actId="1076"/>
          <ac:picMkLst>
            <pc:docMk/>
            <pc:sldMk cId="2250499837" sldId="753"/>
            <ac:picMk id="7" creationId="{5BC64FD2-4790-267F-493F-448085251727}"/>
          </ac:picMkLst>
        </pc:picChg>
        <pc:picChg chg="add mod">
          <ac:chgData name="Brandon Amos" userId="afec91c01fb71b33" providerId="LiveId" clId="{0BE84340-B612-4D4E-9E74-A664D8137076}" dt="2023-07-21T23:02:23.414" v="15214" actId="1076"/>
          <ac:picMkLst>
            <pc:docMk/>
            <pc:sldMk cId="2250499837" sldId="753"/>
            <ac:picMk id="9" creationId="{8767F693-C460-2554-B7F3-39AA7D509D05}"/>
          </ac:picMkLst>
        </pc:picChg>
      </pc:sldChg>
      <pc:sldChg chg="addSp delSp modSp new mod">
        <pc:chgData name="Brandon Amos" userId="afec91c01fb71b33" providerId="LiveId" clId="{0BE84340-B612-4D4E-9E74-A664D8137076}" dt="2023-07-28T05:49:56.229" v="21046"/>
        <pc:sldMkLst>
          <pc:docMk/>
          <pc:sldMk cId="3764535787" sldId="754"/>
        </pc:sldMkLst>
        <pc:spChg chg="mod">
          <ac:chgData name="Brandon Amos" userId="afec91c01fb71b33" providerId="LiveId" clId="{0BE84340-B612-4D4E-9E74-A664D8137076}" dt="2023-07-21T23:03:22.877" v="15405" actId="20577"/>
          <ac:spMkLst>
            <pc:docMk/>
            <pc:sldMk cId="3764535787" sldId="754"/>
            <ac:spMk id="2" creationId="{EE3E350F-FC66-F99C-2DEC-92954C276F55}"/>
          </ac:spMkLst>
        </pc:spChg>
        <pc:spChg chg="del">
          <ac:chgData name="Brandon Amos" userId="afec91c01fb71b33" providerId="LiveId" clId="{0BE84340-B612-4D4E-9E74-A664D8137076}" dt="2023-07-28T05:44:43.663" v="20943"/>
          <ac:spMkLst>
            <pc:docMk/>
            <pc:sldMk cId="3764535787" sldId="754"/>
            <ac:spMk id="3" creationId="{AB025A33-583F-EFE5-0B02-2DA3BF4A545B}"/>
          </ac:spMkLst>
        </pc:spChg>
        <pc:spChg chg="add del mod">
          <ac:chgData name="Brandon Amos" userId="afec91c01fb71b33" providerId="LiveId" clId="{0BE84340-B612-4D4E-9E74-A664D8137076}" dt="2023-07-28T05:48:25.097" v="21009" actId="478"/>
          <ac:spMkLst>
            <pc:docMk/>
            <pc:sldMk cId="3764535787" sldId="754"/>
            <ac:spMk id="12" creationId="{4BF8196B-1159-C087-7700-D121F53D4E6C}"/>
          </ac:spMkLst>
        </pc:spChg>
        <pc:spChg chg="add del mod">
          <ac:chgData name="Brandon Amos" userId="afec91c01fb71b33" providerId="LiveId" clId="{0BE84340-B612-4D4E-9E74-A664D8137076}" dt="2023-07-28T05:49:55.980" v="21045" actId="478"/>
          <ac:spMkLst>
            <pc:docMk/>
            <pc:sldMk cId="3764535787" sldId="754"/>
            <ac:spMk id="15" creationId="{18CEF410-29CE-54DE-0F40-E80A40C4F232}"/>
          </ac:spMkLst>
        </pc:spChg>
        <pc:spChg chg="add mod">
          <ac:chgData name="Brandon Amos" userId="afec91c01fb71b33" providerId="LiveId" clId="{0BE84340-B612-4D4E-9E74-A664D8137076}" dt="2023-07-28T05:49:56.229" v="21046"/>
          <ac:spMkLst>
            <pc:docMk/>
            <pc:sldMk cId="3764535787" sldId="754"/>
            <ac:spMk id="16" creationId="{D509B737-7FF6-1524-59E1-C4E840968FEA}"/>
          </ac:spMkLst>
        </pc:spChg>
        <pc:picChg chg="add mod">
          <ac:chgData name="Brandon Amos" userId="afec91c01fb71b33" providerId="LiveId" clId="{0BE84340-B612-4D4E-9E74-A664D8137076}" dt="2023-07-28T05:46:52.988" v="20981" actId="1076"/>
          <ac:picMkLst>
            <pc:docMk/>
            <pc:sldMk cId="3764535787" sldId="754"/>
            <ac:picMk id="7" creationId="{B9F9BC7B-EE6A-7115-A574-5F685370785A}"/>
          </ac:picMkLst>
        </pc:picChg>
        <pc:picChg chg="add del mod modCrop">
          <ac:chgData name="Brandon Amos" userId="afec91c01fb71b33" providerId="LiveId" clId="{0BE84340-B612-4D4E-9E74-A664D8137076}" dt="2023-07-28T05:48:23.303" v="21007" actId="478"/>
          <ac:picMkLst>
            <pc:docMk/>
            <pc:sldMk cId="3764535787" sldId="754"/>
            <ac:picMk id="8" creationId="{3EDA1A1F-71F0-8568-B68D-37B4E00169E0}"/>
          </ac:picMkLst>
        </pc:picChg>
        <pc:picChg chg="add mod modCrop">
          <ac:chgData name="Brandon Amos" userId="afec91c01fb71b33" providerId="LiveId" clId="{0BE84340-B612-4D4E-9E74-A664D8137076}" dt="2023-07-28T05:46:54.657" v="20982" actId="1076"/>
          <ac:picMkLst>
            <pc:docMk/>
            <pc:sldMk cId="3764535787" sldId="754"/>
            <ac:picMk id="9" creationId="{BCA5CDC2-7AB7-D1C4-4A75-5663CD53F121}"/>
          </ac:picMkLst>
        </pc:picChg>
        <pc:picChg chg="add del mod modCrop">
          <ac:chgData name="Brandon Amos" userId="afec91c01fb71b33" providerId="LiveId" clId="{0BE84340-B612-4D4E-9E74-A664D8137076}" dt="2023-07-28T05:48:23.303" v="21007" actId="478"/>
          <ac:picMkLst>
            <pc:docMk/>
            <pc:sldMk cId="3764535787" sldId="754"/>
            <ac:picMk id="10" creationId="{B5A2FBE6-98DC-BD33-9BFF-2C9C94206468}"/>
          </ac:picMkLst>
        </pc:picChg>
        <pc:picChg chg="add mod">
          <ac:chgData name="Brandon Amos" userId="afec91c01fb71b33" providerId="LiveId" clId="{0BE84340-B612-4D4E-9E74-A664D8137076}" dt="2023-07-28T05:48:23.528" v="21008"/>
          <ac:picMkLst>
            <pc:docMk/>
            <pc:sldMk cId="3764535787" sldId="754"/>
            <ac:picMk id="13" creationId="{A91A1EF3-56BD-A71D-642F-80FC9F324326}"/>
          </ac:picMkLst>
        </pc:picChg>
        <pc:picChg chg="add mod">
          <ac:chgData name="Brandon Amos" userId="afec91c01fb71b33" providerId="LiveId" clId="{0BE84340-B612-4D4E-9E74-A664D8137076}" dt="2023-07-28T05:48:23.528" v="21008"/>
          <ac:picMkLst>
            <pc:docMk/>
            <pc:sldMk cId="3764535787" sldId="754"/>
            <ac:picMk id="14" creationId="{44B66B39-B5D5-44F6-8493-29AC5C1CAEF5}"/>
          </ac:picMkLst>
        </pc:picChg>
      </pc:sldChg>
      <pc:sldChg chg="addSp delSp modSp new mod ord delAnim modAnim">
        <pc:chgData name="Brandon Amos" userId="afec91c01fb71b33" providerId="LiveId" clId="{0BE84340-B612-4D4E-9E74-A664D8137076}" dt="2023-07-28T09:36:47.399" v="28955" actId="1035"/>
        <pc:sldMkLst>
          <pc:docMk/>
          <pc:sldMk cId="3585952646" sldId="755"/>
        </pc:sldMkLst>
        <pc:spChg chg="mod">
          <ac:chgData name="Brandon Amos" userId="afec91c01fb71b33" providerId="LiveId" clId="{0BE84340-B612-4D4E-9E74-A664D8137076}" dt="2023-07-28T09:02:45.004" v="27520" actId="27636"/>
          <ac:spMkLst>
            <pc:docMk/>
            <pc:sldMk cId="3585952646" sldId="755"/>
            <ac:spMk id="2" creationId="{7C7D521C-8A3E-6A36-891B-4BA74E9F7CA1}"/>
          </ac:spMkLst>
        </pc:spChg>
        <pc:spChg chg="mod">
          <ac:chgData name="Brandon Amos" userId="afec91c01fb71b33" providerId="LiveId" clId="{0BE84340-B612-4D4E-9E74-A664D8137076}" dt="2023-07-28T09:36:39.768" v="28944"/>
          <ac:spMkLst>
            <pc:docMk/>
            <pc:sldMk cId="3585952646" sldId="755"/>
            <ac:spMk id="3" creationId="{3735C1F6-D461-BBBC-5D3F-D4175512BE1C}"/>
          </ac:spMkLst>
        </pc:spChg>
        <pc:spChg chg="del">
          <ac:chgData name="Brandon Amos" userId="afec91c01fb71b33" providerId="LiveId" clId="{0BE84340-B612-4D4E-9E74-A664D8137076}" dt="2023-07-28T09:22:45.693" v="28611" actId="478"/>
          <ac:spMkLst>
            <pc:docMk/>
            <pc:sldMk cId="3585952646" sldId="755"/>
            <ac:spMk id="6" creationId="{A31AABA7-474F-DCBC-FF7B-DE32FB327499}"/>
          </ac:spMkLst>
        </pc:spChg>
        <pc:spChg chg="add del mod">
          <ac:chgData name="Brandon Amos" userId="afec91c01fb71b33" providerId="LiveId" clId="{0BE84340-B612-4D4E-9E74-A664D8137076}" dt="2023-07-28T08:58:18.346" v="27201"/>
          <ac:spMkLst>
            <pc:docMk/>
            <pc:sldMk cId="3585952646" sldId="755"/>
            <ac:spMk id="7" creationId="{25332C0A-3AE5-BE5E-F337-CDCDD9F2BD38}"/>
          </ac:spMkLst>
        </pc:spChg>
        <pc:spChg chg="add del mod">
          <ac:chgData name="Brandon Amos" userId="afec91c01fb71b33" providerId="LiveId" clId="{0BE84340-B612-4D4E-9E74-A664D8137076}" dt="2023-07-28T08:59:16.051" v="27218" actId="478"/>
          <ac:spMkLst>
            <pc:docMk/>
            <pc:sldMk cId="3585952646" sldId="755"/>
            <ac:spMk id="8" creationId="{7BD3CB3D-3A2E-8AD0-B92E-21F99DB0A2C0}"/>
          </ac:spMkLst>
        </pc:spChg>
        <pc:spChg chg="add del mod">
          <ac:chgData name="Brandon Amos" userId="afec91c01fb71b33" providerId="LiveId" clId="{0BE84340-B612-4D4E-9E74-A664D8137076}" dt="2023-07-28T08:59:13.705" v="27215" actId="478"/>
          <ac:spMkLst>
            <pc:docMk/>
            <pc:sldMk cId="3585952646" sldId="755"/>
            <ac:spMk id="9" creationId="{E53B835B-6901-3F5F-254F-ACE2D7D37246}"/>
          </ac:spMkLst>
        </pc:spChg>
        <pc:spChg chg="add del mod">
          <ac:chgData name="Brandon Amos" userId="afec91c01fb71b33" providerId="LiveId" clId="{0BE84340-B612-4D4E-9E74-A664D8137076}" dt="2023-07-28T09:01:57.852" v="27294" actId="478"/>
          <ac:spMkLst>
            <pc:docMk/>
            <pc:sldMk cId="3585952646" sldId="755"/>
            <ac:spMk id="11" creationId="{C3B1727B-EE0A-9F96-C153-323ECA96D277}"/>
          </ac:spMkLst>
        </pc:spChg>
        <pc:spChg chg="add mod">
          <ac:chgData name="Brandon Amos" userId="afec91c01fb71b33" providerId="LiveId" clId="{0BE84340-B612-4D4E-9E74-A664D8137076}" dt="2023-07-28T09:15:04.453" v="28209" actId="1076"/>
          <ac:spMkLst>
            <pc:docMk/>
            <pc:sldMk cId="3585952646" sldId="755"/>
            <ac:spMk id="12" creationId="{793DC121-F42E-8DB1-523D-A17A2759DAC6}"/>
          </ac:spMkLst>
        </pc:spChg>
        <pc:spChg chg="add del mod">
          <ac:chgData name="Brandon Amos" userId="afec91c01fb71b33" providerId="LiveId" clId="{0BE84340-B612-4D4E-9E74-A664D8137076}" dt="2023-07-28T09:11:34.403" v="28007" actId="478"/>
          <ac:spMkLst>
            <pc:docMk/>
            <pc:sldMk cId="3585952646" sldId="755"/>
            <ac:spMk id="14" creationId="{2E99BEEB-37E1-24E2-4B29-B17BD7A27575}"/>
          </ac:spMkLst>
        </pc:spChg>
        <pc:spChg chg="add mod">
          <ac:chgData name="Brandon Amos" userId="afec91c01fb71b33" providerId="LiveId" clId="{0BE84340-B612-4D4E-9E74-A664D8137076}" dt="2023-07-28T09:36:47.399" v="28955" actId="1035"/>
          <ac:spMkLst>
            <pc:docMk/>
            <pc:sldMk cId="3585952646" sldId="755"/>
            <ac:spMk id="15" creationId="{B89CDE93-0BE5-7FE3-7500-62115E890244}"/>
          </ac:spMkLst>
        </pc:spChg>
        <pc:spChg chg="add del mod">
          <ac:chgData name="Brandon Amos" userId="afec91c01fb71b33" providerId="LiveId" clId="{0BE84340-B612-4D4E-9E74-A664D8137076}" dt="2023-07-28T09:26:28.456" v="28649" actId="478"/>
          <ac:spMkLst>
            <pc:docMk/>
            <pc:sldMk cId="3585952646" sldId="755"/>
            <ac:spMk id="17" creationId="{FF2CEC07-9EAF-F12C-4D39-4FC2A07DBB25}"/>
          </ac:spMkLst>
        </pc:spChg>
        <pc:spChg chg="add del mod">
          <ac:chgData name="Brandon Amos" userId="afec91c01fb71b33" providerId="LiveId" clId="{0BE84340-B612-4D4E-9E74-A664D8137076}" dt="2023-07-28T09:26:31.062" v="28650" actId="478"/>
          <ac:spMkLst>
            <pc:docMk/>
            <pc:sldMk cId="3585952646" sldId="755"/>
            <ac:spMk id="21" creationId="{52E3B8D6-9362-F048-FCE9-5BE60F10FEBC}"/>
          </ac:spMkLst>
        </pc:spChg>
        <pc:spChg chg="add mod">
          <ac:chgData name="Brandon Amos" userId="afec91c01fb71b33" providerId="LiveId" clId="{0BE84340-B612-4D4E-9E74-A664D8137076}" dt="2023-07-28T09:27:20.900" v="28661"/>
          <ac:spMkLst>
            <pc:docMk/>
            <pc:sldMk cId="3585952646" sldId="755"/>
            <ac:spMk id="23" creationId="{07B73A54-8D8A-C67A-C385-1D07EEB947CB}"/>
          </ac:spMkLst>
        </pc:spChg>
        <pc:spChg chg="add mod">
          <ac:chgData name="Brandon Amos" userId="afec91c01fb71b33" providerId="LiveId" clId="{0BE84340-B612-4D4E-9E74-A664D8137076}" dt="2023-07-28T09:36:47.399" v="28955" actId="1035"/>
          <ac:spMkLst>
            <pc:docMk/>
            <pc:sldMk cId="3585952646" sldId="755"/>
            <ac:spMk id="26" creationId="{344E1C2F-CC58-7698-36EE-F1E0F6AA47B5}"/>
          </ac:spMkLst>
        </pc:spChg>
        <pc:picChg chg="add del mod">
          <ac:chgData name="Brandon Amos" userId="afec91c01fb71b33" providerId="LiveId" clId="{0BE84340-B612-4D4E-9E74-A664D8137076}" dt="2023-07-28T08:59:13.705" v="27215" actId="478"/>
          <ac:picMkLst>
            <pc:docMk/>
            <pc:sldMk cId="3585952646" sldId="755"/>
            <ac:picMk id="10" creationId="{21FF9AF9-E70A-78EF-840E-E0517BC791EC}"/>
          </ac:picMkLst>
        </pc:picChg>
        <pc:picChg chg="add del mod">
          <ac:chgData name="Brandon Amos" userId="afec91c01fb71b33" providerId="LiveId" clId="{0BE84340-B612-4D4E-9E74-A664D8137076}" dt="2023-07-28T09:21:13.124" v="28475" actId="478"/>
          <ac:picMkLst>
            <pc:docMk/>
            <pc:sldMk cId="3585952646" sldId="755"/>
            <ac:picMk id="16" creationId="{D48A2DAA-FF12-1522-178F-570CB69A61D8}"/>
          </ac:picMkLst>
        </pc:picChg>
        <pc:picChg chg="add del mod">
          <ac:chgData name="Brandon Amos" userId="afec91c01fb71b33" providerId="LiveId" clId="{0BE84340-B612-4D4E-9E74-A664D8137076}" dt="2023-07-28T09:26:58.527" v="28656" actId="478"/>
          <ac:picMkLst>
            <pc:docMk/>
            <pc:sldMk cId="3585952646" sldId="755"/>
            <ac:picMk id="18" creationId="{6158BDD2-C704-6240-526C-DBE87C1AB778}"/>
          </ac:picMkLst>
        </pc:picChg>
        <pc:picChg chg="add del mod">
          <ac:chgData name="Brandon Amos" userId="afec91c01fb71b33" providerId="LiveId" clId="{0BE84340-B612-4D4E-9E74-A664D8137076}" dt="2023-07-28T09:26:31.062" v="28650" actId="478"/>
          <ac:picMkLst>
            <pc:docMk/>
            <pc:sldMk cId="3585952646" sldId="755"/>
            <ac:picMk id="19" creationId="{6A82940F-7D5A-3F12-CEB2-AD8CAA1CC18E}"/>
          </ac:picMkLst>
        </pc:picChg>
        <pc:picChg chg="add del mod">
          <ac:chgData name="Brandon Amos" userId="afec91c01fb71b33" providerId="LiveId" clId="{0BE84340-B612-4D4E-9E74-A664D8137076}" dt="2023-07-28T09:26:31.062" v="28650" actId="478"/>
          <ac:picMkLst>
            <pc:docMk/>
            <pc:sldMk cId="3585952646" sldId="755"/>
            <ac:picMk id="20" creationId="{EF5F1100-366A-897C-C465-06E7DD8255CC}"/>
          </ac:picMkLst>
        </pc:picChg>
        <pc:picChg chg="add mod">
          <ac:chgData name="Brandon Amos" userId="afec91c01fb71b33" providerId="LiveId" clId="{0BE84340-B612-4D4E-9E74-A664D8137076}" dt="2023-07-28T09:32:58.242" v="28801" actId="1036"/>
          <ac:picMkLst>
            <pc:docMk/>
            <pc:sldMk cId="3585952646" sldId="755"/>
            <ac:picMk id="22" creationId="{05B15D69-8E66-F5F8-D267-100B7832EC9F}"/>
          </ac:picMkLst>
        </pc:picChg>
        <pc:picChg chg="add mod">
          <ac:chgData name="Brandon Amos" userId="afec91c01fb71b33" providerId="LiveId" clId="{0BE84340-B612-4D4E-9E74-A664D8137076}" dt="2023-07-28T09:31:49.695" v="28764" actId="14100"/>
          <ac:picMkLst>
            <pc:docMk/>
            <pc:sldMk cId="3585952646" sldId="755"/>
            <ac:picMk id="24" creationId="{3EF8CE72-B9AF-0DA8-EF61-98DE9C829D2F}"/>
          </ac:picMkLst>
        </pc:picChg>
      </pc:sldChg>
      <pc:sldChg chg="modSp new del mod">
        <pc:chgData name="Brandon Amos" userId="afec91c01fb71b33" providerId="LiveId" clId="{0BE84340-B612-4D4E-9E74-A664D8137076}" dt="2023-07-28T06:40:42.535" v="23262" actId="2696"/>
        <pc:sldMkLst>
          <pc:docMk/>
          <pc:sldMk cId="4287849960" sldId="756"/>
        </pc:sldMkLst>
        <pc:spChg chg="mod">
          <ac:chgData name="Brandon Amos" userId="afec91c01fb71b33" providerId="LiveId" clId="{0BE84340-B612-4D4E-9E74-A664D8137076}" dt="2023-07-22T12:43:50.061" v="15792" actId="20577"/>
          <ac:spMkLst>
            <pc:docMk/>
            <pc:sldMk cId="4287849960" sldId="756"/>
            <ac:spMk id="2" creationId="{994B9045-BEE3-73D2-DF9B-A12D9672F45A}"/>
          </ac:spMkLst>
        </pc:spChg>
        <pc:spChg chg="mod">
          <ac:chgData name="Brandon Amos" userId="afec91c01fb71b33" providerId="LiveId" clId="{0BE84340-B612-4D4E-9E74-A664D8137076}" dt="2023-07-22T12:44:46.829" v="16100" actId="20577"/>
          <ac:spMkLst>
            <pc:docMk/>
            <pc:sldMk cId="4287849960" sldId="756"/>
            <ac:spMk id="3" creationId="{3B6B09A3-35D2-CDFB-A6A8-A9750954CAEA}"/>
          </ac:spMkLst>
        </pc:spChg>
      </pc:sldChg>
      <pc:sldChg chg="modSp new del mod">
        <pc:chgData name="Brandon Amos" userId="afec91c01fb71b33" providerId="LiveId" clId="{0BE84340-B612-4D4E-9E74-A664D8137076}" dt="2023-07-28T06:40:44.131" v="23263" actId="2696"/>
        <pc:sldMkLst>
          <pc:docMk/>
          <pc:sldMk cId="1405051166" sldId="757"/>
        </pc:sldMkLst>
        <pc:spChg chg="mod">
          <ac:chgData name="Brandon Amos" userId="afec91c01fb71b33" providerId="LiveId" clId="{0BE84340-B612-4D4E-9E74-A664D8137076}" dt="2023-07-22T12:45:22.533" v="16239" actId="20577"/>
          <ac:spMkLst>
            <pc:docMk/>
            <pc:sldMk cId="1405051166" sldId="757"/>
            <ac:spMk id="2" creationId="{88C162D8-239D-325E-A165-8C6C995B2F14}"/>
          </ac:spMkLst>
        </pc:spChg>
        <pc:spChg chg="mod">
          <ac:chgData name="Brandon Amos" userId="afec91c01fb71b33" providerId="LiveId" clId="{0BE84340-B612-4D4E-9E74-A664D8137076}" dt="2023-07-22T12:45:15.176" v="16196" actId="20577"/>
          <ac:spMkLst>
            <pc:docMk/>
            <pc:sldMk cId="1405051166" sldId="757"/>
            <ac:spMk id="3" creationId="{C2306A47-4C24-F0DB-C3BE-B21563709DE7}"/>
          </ac:spMkLst>
        </pc:spChg>
      </pc:sldChg>
      <pc:sldChg chg="modSp new del mod">
        <pc:chgData name="Brandon Amos" userId="afec91c01fb71b33" providerId="LiveId" clId="{0BE84340-B612-4D4E-9E74-A664D8137076}" dt="2023-07-28T07:07:17.702" v="24531" actId="2696"/>
        <pc:sldMkLst>
          <pc:docMk/>
          <pc:sldMk cId="3094483152" sldId="758"/>
        </pc:sldMkLst>
        <pc:spChg chg="mod">
          <ac:chgData name="Brandon Amos" userId="afec91c01fb71b33" providerId="LiveId" clId="{0BE84340-B612-4D4E-9E74-A664D8137076}" dt="2023-07-28T06:38:05.550" v="23235" actId="20577"/>
          <ac:spMkLst>
            <pc:docMk/>
            <pc:sldMk cId="3094483152" sldId="758"/>
            <ac:spMk id="2" creationId="{CA141FF0-18C6-E2A3-55DD-5F414D97279A}"/>
          </ac:spMkLst>
        </pc:spChg>
        <pc:spChg chg="mod">
          <ac:chgData name="Brandon Amos" userId="afec91c01fb71b33" providerId="LiveId" clId="{0BE84340-B612-4D4E-9E74-A664D8137076}" dt="2023-07-28T05:50:25.511" v="21093" actId="21"/>
          <ac:spMkLst>
            <pc:docMk/>
            <pc:sldMk cId="3094483152" sldId="758"/>
            <ac:spMk id="3" creationId="{B641DC96-4A4D-0FB1-7982-2ED8EA42F35C}"/>
          </ac:spMkLst>
        </pc:spChg>
      </pc:sldChg>
      <pc:sldChg chg="modSp add del mod">
        <pc:chgData name="Brandon Amos" userId="afec91c01fb71b33" providerId="LiveId" clId="{0BE84340-B612-4D4E-9E74-A664D8137076}" dt="2023-07-28T06:56:04.298" v="23923" actId="2696"/>
        <pc:sldMkLst>
          <pc:docMk/>
          <pc:sldMk cId="2126237427" sldId="759"/>
        </pc:sldMkLst>
        <pc:spChg chg="mod">
          <ac:chgData name="Brandon Amos" userId="afec91c01fb71b33" providerId="LiveId" clId="{0BE84340-B612-4D4E-9E74-A664D8137076}" dt="2023-07-28T06:47:28.381" v="23628" actId="20577"/>
          <ac:spMkLst>
            <pc:docMk/>
            <pc:sldMk cId="2126237427" sldId="759"/>
            <ac:spMk id="3" creationId="{3509F63F-B956-4258-2343-5A160E42A9AF}"/>
          </ac:spMkLst>
        </pc:spChg>
      </pc:sldChg>
      <pc:sldChg chg="modSp new add del mod">
        <pc:chgData name="Brandon Amos" userId="afec91c01fb71b33" providerId="LiveId" clId="{0BE84340-B612-4D4E-9E74-A664D8137076}" dt="2023-07-28T06:46:19.311" v="23594" actId="2696"/>
        <pc:sldMkLst>
          <pc:docMk/>
          <pc:sldMk cId="2732222189" sldId="759"/>
        </pc:sldMkLst>
        <pc:spChg chg="mod">
          <ac:chgData name="Brandon Amos" userId="afec91c01fb71b33" providerId="LiveId" clId="{0BE84340-B612-4D4E-9E74-A664D8137076}" dt="2023-07-24T23:44:57.065" v="16895" actId="20577"/>
          <ac:spMkLst>
            <pc:docMk/>
            <pc:sldMk cId="2732222189" sldId="759"/>
            <ac:spMk id="2" creationId="{ABA5AA10-DCD0-5744-0983-B5B4A3E50AA7}"/>
          </ac:spMkLst>
        </pc:spChg>
        <pc:spChg chg="mod">
          <ac:chgData name="Brandon Amos" userId="afec91c01fb71b33" providerId="LiveId" clId="{0BE84340-B612-4D4E-9E74-A664D8137076}" dt="2023-07-28T06:00:43.921" v="21346" actId="27636"/>
          <ac:spMkLst>
            <pc:docMk/>
            <pc:sldMk cId="2732222189" sldId="759"/>
            <ac:spMk id="3" creationId="{3509F63F-B956-4258-2343-5A160E42A9AF}"/>
          </ac:spMkLst>
        </pc:spChg>
      </pc:sldChg>
      <pc:sldChg chg="addSp delSp modSp new mod">
        <pc:chgData name="Brandon Amos" userId="afec91c01fb71b33" providerId="LiveId" clId="{0BE84340-B612-4D4E-9E74-A664D8137076}" dt="2023-07-28T08:23:58.217" v="24689" actId="1036"/>
        <pc:sldMkLst>
          <pc:docMk/>
          <pc:sldMk cId="4075402897" sldId="760"/>
        </pc:sldMkLst>
        <pc:spChg chg="mod">
          <ac:chgData name="Brandon Amos" userId="afec91c01fb71b33" providerId="LiveId" clId="{0BE84340-B612-4D4E-9E74-A664D8137076}" dt="2023-07-28T08:22:37.972" v="24591"/>
          <ac:spMkLst>
            <pc:docMk/>
            <pc:sldMk cId="4075402897" sldId="760"/>
            <ac:spMk id="2" creationId="{176D8790-2207-5A67-4271-3C869751CFFA}"/>
          </ac:spMkLst>
        </pc:spChg>
        <pc:spChg chg="add del mod">
          <ac:chgData name="Brandon Amos" userId="afec91c01fb71b33" providerId="LiveId" clId="{0BE84340-B612-4D4E-9E74-A664D8137076}" dt="2023-07-28T08:22:56.533" v="24600"/>
          <ac:spMkLst>
            <pc:docMk/>
            <pc:sldMk cId="4075402897" sldId="760"/>
            <ac:spMk id="10" creationId="{8AE774C6-1FD7-1D0A-5515-BA9949B08204}"/>
          </ac:spMkLst>
        </pc:spChg>
        <pc:spChg chg="add mod">
          <ac:chgData name="Brandon Amos" userId="afec91c01fb71b33" providerId="LiveId" clId="{0BE84340-B612-4D4E-9E74-A664D8137076}" dt="2023-07-28T08:23:53.444" v="24668" actId="20577"/>
          <ac:spMkLst>
            <pc:docMk/>
            <pc:sldMk cId="4075402897" sldId="760"/>
            <ac:spMk id="11" creationId="{F005A0E6-55CA-FF00-841B-63F7B5C59898}"/>
          </ac:spMkLst>
        </pc:spChg>
        <pc:picChg chg="add mod">
          <ac:chgData name="Brandon Amos" userId="afec91c01fb71b33" providerId="LiveId" clId="{0BE84340-B612-4D4E-9E74-A664D8137076}" dt="2023-07-28T08:23:58.217" v="24689" actId="1036"/>
          <ac:picMkLst>
            <pc:docMk/>
            <pc:sldMk cId="4075402897" sldId="760"/>
            <ac:picMk id="7" creationId="{1AC0FB8D-810A-1D04-7354-FB6E92C49BE1}"/>
          </ac:picMkLst>
        </pc:picChg>
        <pc:picChg chg="add mod">
          <ac:chgData name="Brandon Amos" userId="afec91c01fb71b33" providerId="LiveId" clId="{0BE84340-B612-4D4E-9E74-A664D8137076}" dt="2023-07-28T08:23:41.009" v="24651" actId="1036"/>
          <ac:picMkLst>
            <pc:docMk/>
            <pc:sldMk cId="4075402897" sldId="760"/>
            <ac:picMk id="8" creationId="{D1AB8D97-762E-DBC9-5944-2DA0527EEFB5}"/>
          </ac:picMkLst>
        </pc:picChg>
      </pc:sldChg>
      <pc:sldChg chg="addSp delSp modSp add mod">
        <pc:chgData name="Brandon Amos" userId="afec91c01fb71b33" providerId="LiveId" clId="{0BE84340-B612-4D4E-9E74-A664D8137076}" dt="2023-07-28T05:05:50.617" v="19562" actId="1037"/>
        <pc:sldMkLst>
          <pc:docMk/>
          <pc:sldMk cId="2781270884" sldId="761"/>
        </pc:sldMkLst>
        <pc:spChg chg="mod">
          <ac:chgData name="Brandon Amos" userId="afec91c01fb71b33" providerId="LiveId" clId="{0BE84340-B612-4D4E-9E74-A664D8137076}" dt="2023-07-27T22:41:19.271" v="17975" actId="20577"/>
          <ac:spMkLst>
            <pc:docMk/>
            <pc:sldMk cId="2781270884" sldId="761"/>
            <ac:spMk id="2" creationId="{6D7257E0-C1BB-A27C-12D5-FF36BAB70513}"/>
          </ac:spMkLst>
        </pc:spChg>
        <pc:spChg chg="del mod">
          <ac:chgData name="Brandon Amos" userId="afec91c01fb71b33" providerId="LiveId" clId="{0BE84340-B612-4D4E-9E74-A664D8137076}" dt="2023-07-27T22:41:21.805" v="17976" actId="478"/>
          <ac:spMkLst>
            <pc:docMk/>
            <pc:sldMk cId="2781270884" sldId="761"/>
            <ac:spMk id="3" creationId="{8F3B9BF7-B162-B214-1034-24416CE2489D}"/>
          </ac:spMkLst>
        </pc:spChg>
        <pc:spChg chg="add del mod">
          <ac:chgData name="Brandon Amos" userId="afec91c01fb71b33" providerId="LiveId" clId="{0BE84340-B612-4D4E-9E74-A664D8137076}" dt="2023-07-27T17:38:48.853" v="17377"/>
          <ac:spMkLst>
            <pc:docMk/>
            <pc:sldMk cId="2781270884" sldId="761"/>
            <ac:spMk id="7" creationId="{9EE19FF2-9C01-5713-DF4F-42CF0A830A3B}"/>
          </ac:spMkLst>
        </pc:spChg>
        <pc:spChg chg="add del mod">
          <ac:chgData name="Brandon Amos" userId="afec91c01fb71b33" providerId="LiveId" clId="{0BE84340-B612-4D4E-9E74-A664D8137076}" dt="2023-07-27T22:41:23.676" v="17977" actId="478"/>
          <ac:spMkLst>
            <pc:docMk/>
            <pc:sldMk cId="2781270884" sldId="761"/>
            <ac:spMk id="8" creationId="{C4403A8F-4019-52E6-3880-14744F1F9CE5}"/>
          </ac:spMkLst>
        </pc:spChg>
        <pc:spChg chg="add del mod">
          <ac:chgData name="Brandon Amos" userId="afec91c01fb71b33" providerId="LiveId" clId="{0BE84340-B612-4D4E-9E74-A664D8137076}" dt="2023-07-27T17:38:48.853" v="17377"/>
          <ac:spMkLst>
            <pc:docMk/>
            <pc:sldMk cId="2781270884" sldId="761"/>
            <ac:spMk id="9" creationId="{5CF0969A-599B-CB75-A73A-CA789A188DF6}"/>
          </ac:spMkLst>
        </pc:spChg>
        <pc:spChg chg="add mod">
          <ac:chgData name="Brandon Amos" userId="afec91c01fb71b33" providerId="LiveId" clId="{0BE84340-B612-4D4E-9E74-A664D8137076}" dt="2023-07-27T22:49:40.526" v="18460" actId="1035"/>
          <ac:spMkLst>
            <pc:docMk/>
            <pc:sldMk cId="2781270884" sldId="761"/>
            <ac:spMk id="9" creationId="{877E1A19-ED7B-7CAD-BD3B-0597233A41AB}"/>
          </ac:spMkLst>
        </pc:spChg>
        <pc:spChg chg="add mod">
          <ac:chgData name="Brandon Amos" userId="afec91c01fb71b33" providerId="LiveId" clId="{0BE84340-B612-4D4E-9E74-A664D8137076}" dt="2023-07-27T17:38:53.040" v="17379"/>
          <ac:spMkLst>
            <pc:docMk/>
            <pc:sldMk cId="2781270884" sldId="761"/>
            <ac:spMk id="10" creationId="{40F57196-044B-4D84-D068-6EB8D2DB6F2A}"/>
          </ac:spMkLst>
        </pc:spChg>
        <pc:spChg chg="add mod">
          <ac:chgData name="Brandon Amos" userId="afec91c01fb71b33" providerId="LiveId" clId="{0BE84340-B612-4D4E-9E74-A664D8137076}" dt="2023-07-27T22:46:53.344" v="18250" actId="1076"/>
          <ac:spMkLst>
            <pc:docMk/>
            <pc:sldMk cId="2781270884" sldId="761"/>
            <ac:spMk id="11" creationId="{A078C06D-D8E6-5406-EEB1-D9D9758FD683}"/>
          </ac:spMkLst>
        </pc:spChg>
        <pc:spChg chg="add mod">
          <ac:chgData name="Brandon Amos" userId="afec91c01fb71b33" providerId="LiveId" clId="{0BE84340-B612-4D4E-9E74-A664D8137076}" dt="2023-07-27T22:46:32.773" v="18247" actId="1036"/>
          <ac:spMkLst>
            <pc:docMk/>
            <pc:sldMk cId="2781270884" sldId="761"/>
            <ac:spMk id="12" creationId="{47AD68FD-E946-C9DB-2D16-6820EC622162}"/>
          </ac:spMkLst>
        </pc:spChg>
        <pc:spChg chg="add mod">
          <ac:chgData name="Brandon Amos" userId="afec91c01fb71b33" providerId="LiveId" clId="{0BE84340-B612-4D4E-9E74-A664D8137076}" dt="2023-07-28T05:05:50.617" v="19562" actId="1037"/>
          <ac:spMkLst>
            <pc:docMk/>
            <pc:sldMk cId="2781270884" sldId="761"/>
            <ac:spMk id="14" creationId="{F4D51E1A-2FCC-94F3-C96C-C7119602C676}"/>
          </ac:spMkLst>
        </pc:spChg>
        <pc:spChg chg="add mod">
          <ac:chgData name="Brandon Amos" userId="afec91c01fb71b33" providerId="LiveId" clId="{0BE84340-B612-4D4E-9E74-A664D8137076}" dt="2023-07-27T22:49:40.526" v="18460" actId="1035"/>
          <ac:spMkLst>
            <pc:docMk/>
            <pc:sldMk cId="2781270884" sldId="761"/>
            <ac:spMk id="15" creationId="{3F3F5A4C-F9B6-BBED-6244-29386D909B64}"/>
          </ac:spMkLst>
        </pc:spChg>
        <pc:spChg chg="add mod">
          <ac:chgData name="Brandon Amos" userId="afec91c01fb71b33" providerId="LiveId" clId="{0BE84340-B612-4D4E-9E74-A664D8137076}" dt="2023-07-27T22:49:40.526" v="18460" actId="1035"/>
          <ac:spMkLst>
            <pc:docMk/>
            <pc:sldMk cId="2781270884" sldId="761"/>
            <ac:spMk id="16" creationId="{E2397B41-08BF-C4A5-140D-BC8AAA9D54BE}"/>
          </ac:spMkLst>
        </pc:spChg>
        <pc:spChg chg="add mod">
          <ac:chgData name="Brandon Amos" userId="afec91c01fb71b33" providerId="LiveId" clId="{0BE84340-B612-4D4E-9E74-A664D8137076}" dt="2023-07-27T22:49:40.526" v="18460" actId="1035"/>
          <ac:spMkLst>
            <pc:docMk/>
            <pc:sldMk cId="2781270884" sldId="761"/>
            <ac:spMk id="17" creationId="{5ADF728B-3B78-6B61-10D8-07EBF7B298FE}"/>
          </ac:spMkLst>
        </pc:spChg>
        <pc:spChg chg="add mod">
          <ac:chgData name="Brandon Amos" userId="afec91c01fb71b33" providerId="LiveId" clId="{0BE84340-B612-4D4E-9E74-A664D8137076}" dt="2023-07-27T22:49:40.526" v="18460" actId="1035"/>
          <ac:spMkLst>
            <pc:docMk/>
            <pc:sldMk cId="2781270884" sldId="761"/>
            <ac:spMk id="18" creationId="{7A3BACD4-F9BA-4D38-82B0-A2F503B07ADE}"/>
          </ac:spMkLst>
        </pc:spChg>
        <pc:spChg chg="add mod">
          <ac:chgData name="Brandon Amos" userId="afec91c01fb71b33" providerId="LiveId" clId="{0BE84340-B612-4D4E-9E74-A664D8137076}" dt="2023-07-27T22:47:14.827" v="18254" actId="1076"/>
          <ac:spMkLst>
            <pc:docMk/>
            <pc:sldMk cId="2781270884" sldId="761"/>
            <ac:spMk id="20" creationId="{9B3C29ED-3E11-88BD-3273-03B490BC157A}"/>
          </ac:spMkLst>
        </pc:spChg>
        <pc:spChg chg="add mod">
          <ac:chgData name="Brandon Amos" userId="afec91c01fb71b33" providerId="LiveId" clId="{0BE84340-B612-4D4E-9E74-A664D8137076}" dt="2023-07-27T22:46:29.213" v="18239" actId="1037"/>
          <ac:spMkLst>
            <pc:docMk/>
            <pc:sldMk cId="2781270884" sldId="761"/>
            <ac:spMk id="21" creationId="{5281666C-6E37-7F41-AE6C-E2A3B3842E6D}"/>
          </ac:spMkLst>
        </pc:spChg>
        <pc:spChg chg="add mod">
          <ac:chgData name="Brandon Amos" userId="afec91c01fb71b33" providerId="LiveId" clId="{0BE84340-B612-4D4E-9E74-A664D8137076}" dt="2023-07-27T22:47:07.158" v="18252" actId="1076"/>
          <ac:spMkLst>
            <pc:docMk/>
            <pc:sldMk cId="2781270884" sldId="761"/>
            <ac:spMk id="22" creationId="{A69E92BA-6CA4-D85F-02A9-A8A37A71D3E8}"/>
          </ac:spMkLst>
        </pc:spChg>
        <pc:spChg chg="add mod">
          <ac:chgData name="Brandon Amos" userId="afec91c01fb71b33" providerId="LiveId" clId="{0BE84340-B612-4D4E-9E74-A664D8137076}" dt="2023-07-28T05:05:40.766" v="19559" actId="207"/>
          <ac:spMkLst>
            <pc:docMk/>
            <pc:sldMk cId="2781270884" sldId="761"/>
            <ac:spMk id="23" creationId="{59B537B2-76D0-B463-2DE9-86C21E00C898}"/>
          </ac:spMkLst>
        </pc:spChg>
        <pc:spChg chg="add del mod">
          <ac:chgData name="Brandon Amos" userId="afec91c01fb71b33" providerId="LiveId" clId="{0BE84340-B612-4D4E-9E74-A664D8137076}" dt="2023-07-28T05:05:25.031" v="19555" actId="478"/>
          <ac:spMkLst>
            <pc:docMk/>
            <pc:sldMk cId="2781270884" sldId="761"/>
            <ac:spMk id="24" creationId="{1E935EEC-5652-CE62-579A-937F0E880499}"/>
          </ac:spMkLst>
        </pc:spChg>
        <pc:picChg chg="add del mod modCrop">
          <ac:chgData name="Brandon Amos" userId="afec91c01fb71b33" providerId="LiveId" clId="{0BE84340-B612-4D4E-9E74-A664D8137076}" dt="2023-07-27T17:40:13.540" v="17420" actId="478"/>
          <ac:picMkLst>
            <pc:docMk/>
            <pc:sldMk cId="2781270884" sldId="761"/>
            <ac:picMk id="8" creationId="{B7FC1130-22FE-7BBD-4CA4-18B48269CDDC}"/>
          </ac:picMkLst>
        </pc:picChg>
        <pc:picChg chg="add mod">
          <ac:chgData name="Brandon Amos" userId="afec91c01fb71b33" providerId="LiveId" clId="{0BE84340-B612-4D4E-9E74-A664D8137076}" dt="2023-07-27T22:49:40.526" v="18460" actId="1035"/>
          <ac:picMkLst>
            <pc:docMk/>
            <pc:sldMk cId="2781270884" sldId="761"/>
            <ac:picMk id="13" creationId="{6B33851E-D938-5F92-1C4F-38FCD3DD312B}"/>
          </ac:picMkLst>
        </pc:picChg>
        <pc:picChg chg="add del mod">
          <ac:chgData name="Brandon Amos" userId="afec91c01fb71b33" providerId="LiveId" clId="{0BE84340-B612-4D4E-9E74-A664D8137076}" dt="2023-07-27T17:43:51.191" v="17602" actId="478"/>
          <ac:picMkLst>
            <pc:docMk/>
            <pc:sldMk cId="2781270884" sldId="761"/>
            <ac:picMk id="1026" creationId="{A074828D-C087-F856-5653-63F68A3D758B}"/>
          </ac:picMkLst>
        </pc:picChg>
      </pc:sldChg>
      <pc:sldChg chg="addSp delSp modSp new del mod">
        <pc:chgData name="Brandon Amos" userId="afec91c01fb71b33" providerId="LiveId" clId="{0BE84340-B612-4D4E-9E74-A664D8137076}" dt="2023-07-27T17:06:29.841" v="17301" actId="2696"/>
        <pc:sldMkLst>
          <pc:docMk/>
          <pc:sldMk cId="3740395278" sldId="761"/>
        </pc:sldMkLst>
        <pc:spChg chg="mod">
          <ac:chgData name="Brandon Amos" userId="afec91c01fb71b33" providerId="LiveId" clId="{0BE84340-B612-4D4E-9E74-A664D8137076}" dt="2023-07-24T23:48:13.628" v="17133" actId="20577"/>
          <ac:spMkLst>
            <pc:docMk/>
            <pc:sldMk cId="3740395278" sldId="761"/>
            <ac:spMk id="2" creationId="{6D7257E0-C1BB-A27C-12D5-FF36BAB70513}"/>
          </ac:spMkLst>
        </pc:spChg>
        <pc:spChg chg="add del mod">
          <ac:chgData name="Brandon Amos" userId="afec91c01fb71b33" providerId="LiveId" clId="{0BE84340-B612-4D4E-9E74-A664D8137076}" dt="2023-07-24T23:48:19.193" v="17143" actId="20577"/>
          <ac:spMkLst>
            <pc:docMk/>
            <pc:sldMk cId="3740395278" sldId="761"/>
            <ac:spMk id="3" creationId="{8F3B9BF7-B162-B214-1034-24416CE2489D}"/>
          </ac:spMkLst>
        </pc:spChg>
        <pc:picChg chg="add del mod">
          <ac:chgData name="Brandon Amos" userId="afec91c01fb71b33" providerId="LiveId" clId="{0BE84340-B612-4D4E-9E74-A664D8137076}" dt="2023-07-24T23:48:18.241" v="17139"/>
          <ac:picMkLst>
            <pc:docMk/>
            <pc:sldMk cId="3740395278" sldId="761"/>
            <ac:picMk id="7" creationId="{7C054F02-0E98-CAE2-00C7-A357B0FCFAE0}"/>
          </ac:picMkLst>
        </pc:picChg>
        <pc:picChg chg="add mod">
          <ac:chgData name="Brandon Amos" userId="afec91c01fb71b33" providerId="LiveId" clId="{0BE84340-B612-4D4E-9E74-A664D8137076}" dt="2023-07-24T23:48:22.066" v="17146" actId="14100"/>
          <ac:picMkLst>
            <pc:docMk/>
            <pc:sldMk cId="3740395278" sldId="761"/>
            <ac:picMk id="8" creationId="{B7FC1130-22FE-7BBD-4CA4-18B48269CDDC}"/>
          </ac:picMkLst>
        </pc:picChg>
      </pc:sldChg>
      <pc:sldChg chg="new del">
        <pc:chgData name="Brandon Amos" userId="afec91c01fb71b33" providerId="LiveId" clId="{0BE84340-B612-4D4E-9E74-A664D8137076}" dt="2023-07-27T03:45:13.562" v="17225" actId="2696"/>
        <pc:sldMkLst>
          <pc:docMk/>
          <pc:sldMk cId="1731028180" sldId="762"/>
        </pc:sldMkLst>
      </pc:sldChg>
      <pc:sldChg chg="addSp modSp new mod">
        <pc:chgData name="Brandon Amos" userId="afec91c01fb71b33" providerId="LiveId" clId="{0BE84340-B612-4D4E-9E74-A664D8137076}" dt="2023-07-28T09:34:39.114" v="28927" actId="207"/>
        <pc:sldMkLst>
          <pc:docMk/>
          <pc:sldMk cId="2404679082" sldId="762"/>
        </pc:sldMkLst>
        <pc:spChg chg="mod">
          <ac:chgData name="Brandon Amos" userId="afec91c01fb71b33" providerId="LiveId" clId="{0BE84340-B612-4D4E-9E74-A664D8137076}" dt="2023-07-28T05:01:31.548" v="19179" actId="27636"/>
          <ac:spMkLst>
            <pc:docMk/>
            <pc:sldMk cId="2404679082" sldId="762"/>
            <ac:spMk id="2" creationId="{A3EF9553-D3FC-36B1-0388-C7422121BB19}"/>
          </ac:spMkLst>
        </pc:spChg>
        <pc:spChg chg="mod">
          <ac:chgData name="Brandon Amos" userId="afec91c01fb71b33" providerId="LiveId" clId="{0BE84340-B612-4D4E-9E74-A664D8137076}" dt="2023-07-28T09:34:39.114" v="28927" actId="207"/>
          <ac:spMkLst>
            <pc:docMk/>
            <pc:sldMk cId="2404679082" sldId="762"/>
            <ac:spMk id="3" creationId="{AC14D18D-E365-386F-5F83-36774B2C4245}"/>
          </ac:spMkLst>
        </pc:spChg>
        <pc:picChg chg="add mod">
          <ac:chgData name="Brandon Amos" userId="afec91c01fb71b33" providerId="LiveId" clId="{0BE84340-B612-4D4E-9E74-A664D8137076}" dt="2023-07-28T05:03:50.448" v="19499" actId="1037"/>
          <ac:picMkLst>
            <pc:docMk/>
            <pc:sldMk cId="2404679082" sldId="762"/>
            <ac:picMk id="8" creationId="{993D54F0-0C67-89DB-F0B7-C618370BABC4}"/>
          </ac:picMkLst>
        </pc:picChg>
      </pc:sldChg>
      <pc:sldChg chg="modSp new del mod">
        <pc:chgData name="Brandon Amos" userId="afec91c01fb71b33" providerId="LiveId" clId="{0BE84340-B612-4D4E-9E74-A664D8137076}" dt="2023-07-28T05:49:59.947" v="21048" actId="2696"/>
        <pc:sldMkLst>
          <pc:docMk/>
          <pc:sldMk cId="2359736286" sldId="763"/>
        </pc:sldMkLst>
        <pc:spChg chg="mod">
          <ac:chgData name="Brandon Amos" userId="afec91c01fb71b33" providerId="LiveId" clId="{0BE84340-B612-4D4E-9E74-A664D8137076}" dt="2023-07-27T19:21:04.416" v="17700" actId="20577"/>
          <ac:spMkLst>
            <pc:docMk/>
            <pc:sldMk cId="2359736286" sldId="763"/>
            <ac:spMk id="2" creationId="{87D5FD9E-CA05-D74D-7A8D-B1CB9A4BEF80}"/>
          </ac:spMkLst>
        </pc:spChg>
      </pc:sldChg>
      <pc:sldChg chg="addSp delSp modSp add mod modAnim">
        <pc:chgData name="Brandon Amos" userId="afec91c01fb71b33" providerId="LiveId" clId="{0BE84340-B612-4D4E-9E74-A664D8137076}" dt="2023-07-27T22:59:54.008" v="18856"/>
        <pc:sldMkLst>
          <pc:docMk/>
          <pc:sldMk cId="1284673430" sldId="764"/>
        </pc:sldMkLst>
        <pc:spChg chg="mod">
          <ac:chgData name="Brandon Amos" userId="afec91c01fb71b33" providerId="LiveId" clId="{0BE84340-B612-4D4E-9E74-A664D8137076}" dt="2023-07-27T22:50:26.419" v="18509" actId="120"/>
          <ac:spMkLst>
            <pc:docMk/>
            <pc:sldMk cId="1284673430" sldId="764"/>
            <ac:spMk id="2" creationId="{6D7257E0-C1BB-A27C-12D5-FF36BAB70513}"/>
          </ac:spMkLst>
        </pc:spChg>
        <pc:spChg chg="add mod">
          <ac:chgData name="Brandon Amos" userId="afec91c01fb71b33" providerId="LiveId" clId="{0BE84340-B612-4D4E-9E74-A664D8137076}" dt="2023-07-27T22:53:10.706" v="18572" actId="1038"/>
          <ac:spMkLst>
            <pc:docMk/>
            <pc:sldMk cId="1284673430" sldId="764"/>
            <ac:spMk id="8" creationId="{93E6817B-6304-166B-E781-1720373282C1}"/>
          </ac:spMkLst>
        </pc:spChg>
        <pc:spChg chg="del">
          <ac:chgData name="Brandon Amos" userId="afec91c01fb71b33" providerId="LiveId" clId="{0BE84340-B612-4D4E-9E74-A664D8137076}" dt="2023-07-27T22:49:21.229" v="18446" actId="478"/>
          <ac:spMkLst>
            <pc:docMk/>
            <pc:sldMk cId="1284673430" sldId="764"/>
            <ac:spMk id="9" creationId="{877E1A19-ED7B-7CAD-BD3B-0597233A41AB}"/>
          </ac:spMkLst>
        </pc:spChg>
        <pc:spChg chg="mod">
          <ac:chgData name="Brandon Amos" userId="afec91c01fb71b33" providerId="LiveId" clId="{0BE84340-B612-4D4E-9E74-A664D8137076}" dt="2023-07-27T22:53:07.742" v="18569" actId="1037"/>
          <ac:spMkLst>
            <pc:docMk/>
            <pc:sldMk cId="1284673430" sldId="764"/>
            <ac:spMk id="12" creationId="{47AD68FD-E946-C9DB-2D16-6820EC622162}"/>
          </ac:spMkLst>
        </pc:spChg>
        <pc:spChg chg="del">
          <ac:chgData name="Brandon Amos" userId="afec91c01fb71b33" providerId="LiveId" clId="{0BE84340-B612-4D4E-9E74-A664D8137076}" dt="2023-07-27T22:49:24.551" v="18447" actId="478"/>
          <ac:spMkLst>
            <pc:docMk/>
            <pc:sldMk cId="1284673430" sldId="764"/>
            <ac:spMk id="14" creationId="{F4D51E1A-2FCC-94F3-C96C-C7119602C676}"/>
          </ac:spMkLst>
        </pc:spChg>
        <pc:spChg chg="del">
          <ac:chgData name="Brandon Amos" userId="afec91c01fb71b33" providerId="LiveId" clId="{0BE84340-B612-4D4E-9E74-A664D8137076}" dt="2023-07-27T22:49:24.551" v="18447" actId="478"/>
          <ac:spMkLst>
            <pc:docMk/>
            <pc:sldMk cId="1284673430" sldId="764"/>
            <ac:spMk id="15" creationId="{3F3F5A4C-F9B6-BBED-6244-29386D909B64}"/>
          </ac:spMkLst>
        </pc:spChg>
        <pc:spChg chg="del">
          <ac:chgData name="Brandon Amos" userId="afec91c01fb71b33" providerId="LiveId" clId="{0BE84340-B612-4D4E-9E74-A664D8137076}" dt="2023-07-27T22:49:24.551" v="18447" actId="478"/>
          <ac:spMkLst>
            <pc:docMk/>
            <pc:sldMk cId="1284673430" sldId="764"/>
            <ac:spMk id="16" creationId="{E2397B41-08BF-C4A5-140D-BC8AAA9D54BE}"/>
          </ac:spMkLst>
        </pc:spChg>
        <pc:spChg chg="del">
          <ac:chgData name="Brandon Amos" userId="afec91c01fb71b33" providerId="LiveId" clId="{0BE84340-B612-4D4E-9E74-A664D8137076}" dt="2023-07-27T22:49:21.229" v="18446" actId="478"/>
          <ac:spMkLst>
            <pc:docMk/>
            <pc:sldMk cId="1284673430" sldId="764"/>
            <ac:spMk id="17" creationId="{5ADF728B-3B78-6B61-10D8-07EBF7B298FE}"/>
          </ac:spMkLst>
        </pc:spChg>
        <pc:spChg chg="del">
          <ac:chgData name="Brandon Amos" userId="afec91c01fb71b33" providerId="LiveId" clId="{0BE84340-B612-4D4E-9E74-A664D8137076}" dt="2023-07-27T22:49:21.229" v="18446" actId="478"/>
          <ac:spMkLst>
            <pc:docMk/>
            <pc:sldMk cId="1284673430" sldId="764"/>
            <ac:spMk id="18" creationId="{7A3BACD4-F9BA-4D38-82B0-A2F503B07ADE}"/>
          </ac:spMkLst>
        </pc:spChg>
        <pc:spChg chg="del mod">
          <ac:chgData name="Brandon Amos" userId="afec91c01fb71b33" providerId="LiveId" clId="{0BE84340-B612-4D4E-9E74-A664D8137076}" dt="2023-07-27T22:59:53.797" v="18855" actId="478"/>
          <ac:spMkLst>
            <pc:docMk/>
            <pc:sldMk cId="1284673430" sldId="764"/>
            <ac:spMk id="20" creationId="{9B3C29ED-3E11-88BD-3273-03B490BC157A}"/>
          </ac:spMkLst>
        </pc:spChg>
        <pc:spChg chg="add mod">
          <ac:chgData name="Brandon Amos" userId="afec91c01fb71b33" providerId="LiveId" clId="{0BE84340-B612-4D4E-9E74-A664D8137076}" dt="2023-07-27T22:53:16.981" v="18581" actId="1036"/>
          <ac:spMkLst>
            <pc:docMk/>
            <pc:sldMk cId="1284673430" sldId="764"/>
            <ac:spMk id="23" creationId="{0E330FC7-4707-6F5C-5A53-38D956659CAB}"/>
          </ac:spMkLst>
        </pc:spChg>
        <pc:spChg chg="add mod">
          <ac:chgData name="Brandon Amos" userId="afec91c01fb71b33" providerId="LiveId" clId="{0BE84340-B612-4D4E-9E74-A664D8137076}" dt="2023-07-27T22:59:54.008" v="18856"/>
          <ac:spMkLst>
            <pc:docMk/>
            <pc:sldMk cId="1284673430" sldId="764"/>
            <ac:spMk id="24" creationId="{A6A6085E-EBDB-0C70-694F-72814DE3AFA6}"/>
          </ac:spMkLst>
        </pc:spChg>
        <pc:spChg chg="add mod">
          <ac:chgData name="Brandon Amos" userId="afec91c01fb71b33" providerId="LiveId" clId="{0BE84340-B612-4D4E-9E74-A664D8137076}" dt="2023-07-27T22:59:54.008" v="18856"/>
          <ac:spMkLst>
            <pc:docMk/>
            <pc:sldMk cId="1284673430" sldId="764"/>
            <ac:spMk id="25" creationId="{32B5B432-470C-6AFF-0F17-359A5D924973}"/>
          </ac:spMkLst>
        </pc:spChg>
        <pc:picChg chg="add mod">
          <ac:chgData name="Brandon Amos" userId="afec91c01fb71b33" providerId="LiveId" clId="{0BE84340-B612-4D4E-9E74-A664D8137076}" dt="2023-07-27T22:50:24.441" v="18508"/>
          <ac:picMkLst>
            <pc:docMk/>
            <pc:sldMk cId="1284673430" sldId="764"/>
            <ac:picMk id="3" creationId="{79CBBD8A-F28A-E8A5-EE4E-CB89CC027725}"/>
          </ac:picMkLst>
        </pc:picChg>
        <pc:picChg chg="del">
          <ac:chgData name="Brandon Amos" userId="afec91c01fb71b33" providerId="LiveId" clId="{0BE84340-B612-4D4E-9E74-A664D8137076}" dt="2023-07-27T22:49:19.289" v="18445" actId="478"/>
          <ac:picMkLst>
            <pc:docMk/>
            <pc:sldMk cId="1284673430" sldId="764"/>
            <ac:picMk id="13" creationId="{6B33851E-D938-5F92-1C4F-38FCD3DD312B}"/>
          </ac:picMkLst>
        </pc:picChg>
        <pc:picChg chg="add mod">
          <ac:chgData name="Brandon Amos" userId="afec91c01fb71b33" providerId="LiveId" clId="{0BE84340-B612-4D4E-9E74-A664D8137076}" dt="2023-07-27T22:53:16.981" v="18581" actId="1036"/>
          <ac:picMkLst>
            <pc:docMk/>
            <pc:sldMk cId="1284673430" sldId="764"/>
            <ac:picMk id="19" creationId="{71ABE501-6BF2-79CD-9B9F-F940AF053077}"/>
          </ac:picMkLst>
        </pc:picChg>
      </pc:sldChg>
      <pc:sldChg chg="addSp delSp modSp add mod delAnim modAnim">
        <pc:chgData name="Brandon Amos" userId="afec91c01fb71b33" providerId="LiveId" clId="{0BE84340-B612-4D4E-9E74-A664D8137076}" dt="2023-07-27T22:59:51.318" v="18854"/>
        <pc:sldMkLst>
          <pc:docMk/>
          <pc:sldMk cId="3904894070" sldId="765"/>
        </pc:sldMkLst>
        <pc:spChg chg="add mod">
          <ac:chgData name="Brandon Amos" userId="afec91c01fb71b33" providerId="LiveId" clId="{0BE84340-B612-4D4E-9E74-A664D8137076}" dt="2023-07-27T22:53:58.014" v="18595" actId="20577"/>
          <ac:spMkLst>
            <pc:docMk/>
            <pc:sldMk cId="3904894070" sldId="765"/>
            <ac:spMk id="7" creationId="{35ADFCA2-EF39-53E2-1D9C-7F085F4DA990}"/>
          </ac:spMkLst>
        </pc:spChg>
        <pc:spChg chg="add mod">
          <ac:chgData name="Brandon Amos" userId="afec91c01fb71b33" providerId="LiveId" clId="{0BE84340-B612-4D4E-9E74-A664D8137076}" dt="2023-07-27T22:55:04.049" v="18624" actId="1076"/>
          <ac:spMkLst>
            <pc:docMk/>
            <pc:sldMk cId="3904894070" sldId="765"/>
            <ac:spMk id="13" creationId="{920FDE8E-7F5D-6DA8-9BC5-9B63A622AF41}"/>
          </ac:spMkLst>
        </pc:spChg>
        <pc:spChg chg="add mod">
          <ac:chgData name="Brandon Amos" userId="afec91c01fb71b33" providerId="LiveId" clId="{0BE84340-B612-4D4E-9E74-A664D8137076}" dt="2023-07-27T22:59:51.318" v="18854"/>
          <ac:spMkLst>
            <pc:docMk/>
            <pc:sldMk cId="3904894070" sldId="765"/>
            <ac:spMk id="14" creationId="{E09ECC9C-26A9-6017-11B1-0EB63F6E7B24}"/>
          </ac:spMkLst>
        </pc:spChg>
        <pc:spChg chg="add mod">
          <ac:chgData name="Brandon Amos" userId="afec91c01fb71b33" providerId="LiveId" clId="{0BE84340-B612-4D4E-9E74-A664D8137076}" dt="2023-07-27T22:59:51.318" v="18854"/>
          <ac:spMkLst>
            <pc:docMk/>
            <pc:sldMk cId="3904894070" sldId="765"/>
            <ac:spMk id="15" creationId="{17CCF714-9C86-0DC8-C52C-B3EC744D739B}"/>
          </ac:spMkLst>
        </pc:spChg>
        <pc:spChg chg="del">
          <ac:chgData name="Brandon Amos" userId="afec91c01fb71b33" providerId="LiveId" clId="{0BE84340-B612-4D4E-9E74-A664D8137076}" dt="2023-07-27T22:59:51.088" v="18853" actId="478"/>
          <ac:spMkLst>
            <pc:docMk/>
            <pc:sldMk cId="3904894070" sldId="765"/>
            <ac:spMk id="20" creationId="{9B3C29ED-3E11-88BD-3273-03B490BC157A}"/>
          </ac:spMkLst>
        </pc:spChg>
        <pc:spChg chg="del">
          <ac:chgData name="Brandon Amos" userId="afec91c01fb71b33" providerId="LiveId" clId="{0BE84340-B612-4D4E-9E74-A664D8137076}" dt="2023-07-27T22:53:36.958" v="18583" actId="478"/>
          <ac:spMkLst>
            <pc:docMk/>
            <pc:sldMk cId="3904894070" sldId="765"/>
            <ac:spMk id="23" creationId="{0E330FC7-4707-6F5C-5A53-38D956659CAB}"/>
          </ac:spMkLst>
        </pc:spChg>
        <pc:picChg chg="add mod">
          <ac:chgData name="Brandon Amos" userId="afec91c01fb71b33" providerId="LiveId" clId="{0BE84340-B612-4D4E-9E74-A664D8137076}" dt="2023-07-27T22:53:53.888" v="18592" actId="1038"/>
          <ac:picMkLst>
            <pc:docMk/>
            <pc:sldMk cId="3904894070" sldId="765"/>
            <ac:picMk id="9" creationId="{AAC5D1E2-0EF8-5212-A84E-4C7886A4F612}"/>
          </ac:picMkLst>
        </pc:picChg>
        <pc:picChg chg="del">
          <ac:chgData name="Brandon Amos" userId="afec91c01fb71b33" providerId="LiveId" clId="{0BE84340-B612-4D4E-9E74-A664D8137076}" dt="2023-07-27T22:53:36.958" v="18583" actId="478"/>
          <ac:picMkLst>
            <pc:docMk/>
            <pc:sldMk cId="3904894070" sldId="765"/>
            <ac:picMk id="19" creationId="{71ABE501-6BF2-79CD-9B9F-F940AF053077}"/>
          </ac:picMkLst>
        </pc:picChg>
      </pc:sldChg>
      <pc:sldChg chg="addSp delSp modSp add del mod delAnim modAnim">
        <pc:chgData name="Brandon Amos" userId="afec91c01fb71b33" providerId="LiveId" clId="{0BE84340-B612-4D4E-9E74-A664D8137076}" dt="2023-07-27T22:59:47.840" v="18852"/>
        <pc:sldMkLst>
          <pc:docMk/>
          <pc:sldMk cId="281514810" sldId="766"/>
        </pc:sldMkLst>
        <pc:spChg chg="del">
          <ac:chgData name="Brandon Amos" userId="afec91c01fb71b33" providerId="LiveId" clId="{0BE84340-B612-4D4E-9E74-A664D8137076}" dt="2023-07-27T22:55:16.563" v="18627" actId="478"/>
          <ac:spMkLst>
            <pc:docMk/>
            <pc:sldMk cId="281514810" sldId="766"/>
            <ac:spMk id="7" creationId="{35ADFCA2-EF39-53E2-1D9C-7F085F4DA990}"/>
          </ac:spMkLst>
        </pc:spChg>
        <pc:spChg chg="del">
          <ac:chgData name="Brandon Amos" userId="afec91c01fb71b33" providerId="LiveId" clId="{0BE84340-B612-4D4E-9E74-A664D8137076}" dt="2023-07-27T22:55:16.563" v="18627" actId="478"/>
          <ac:spMkLst>
            <pc:docMk/>
            <pc:sldMk cId="281514810" sldId="766"/>
            <ac:spMk id="13" creationId="{920FDE8E-7F5D-6DA8-9BC5-9B63A622AF41}"/>
          </ac:spMkLst>
        </pc:spChg>
        <pc:spChg chg="add mod">
          <ac:chgData name="Brandon Amos" userId="afec91c01fb71b33" providerId="LiveId" clId="{0BE84340-B612-4D4E-9E74-A664D8137076}" dt="2023-07-27T22:55:19.412" v="18629" actId="1076"/>
          <ac:spMkLst>
            <pc:docMk/>
            <pc:sldMk cId="281514810" sldId="766"/>
            <ac:spMk id="15" creationId="{814E189D-2520-B95C-C0B8-40FB73099D5D}"/>
          </ac:spMkLst>
        </pc:spChg>
        <pc:spChg chg="add mod">
          <ac:chgData name="Brandon Amos" userId="afec91c01fb71b33" providerId="LiveId" clId="{0BE84340-B612-4D4E-9E74-A664D8137076}" dt="2023-07-27T22:55:19.412" v="18629" actId="1076"/>
          <ac:spMkLst>
            <pc:docMk/>
            <pc:sldMk cId="281514810" sldId="766"/>
            <ac:spMk id="16" creationId="{BDEF4F2F-A79E-8D0A-A035-46FB0955E437}"/>
          </ac:spMkLst>
        </pc:spChg>
        <pc:spChg chg="add mod">
          <ac:chgData name="Brandon Amos" userId="afec91c01fb71b33" providerId="LiveId" clId="{0BE84340-B612-4D4E-9E74-A664D8137076}" dt="2023-07-27T22:59:47.840" v="18852"/>
          <ac:spMkLst>
            <pc:docMk/>
            <pc:sldMk cId="281514810" sldId="766"/>
            <ac:spMk id="17" creationId="{CC004424-0C98-9A65-9A3A-C46CE8973BDF}"/>
          </ac:spMkLst>
        </pc:spChg>
        <pc:spChg chg="add mod">
          <ac:chgData name="Brandon Amos" userId="afec91c01fb71b33" providerId="LiveId" clId="{0BE84340-B612-4D4E-9E74-A664D8137076}" dt="2023-07-27T22:59:47.840" v="18852"/>
          <ac:spMkLst>
            <pc:docMk/>
            <pc:sldMk cId="281514810" sldId="766"/>
            <ac:spMk id="18" creationId="{F7C611EE-DBB1-119B-1A6F-DE1EE73AEA4D}"/>
          </ac:spMkLst>
        </pc:spChg>
        <pc:spChg chg="del">
          <ac:chgData name="Brandon Amos" userId="afec91c01fb71b33" providerId="LiveId" clId="{0BE84340-B612-4D4E-9E74-A664D8137076}" dt="2023-07-27T22:59:47.555" v="18851" actId="478"/>
          <ac:spMkLst>
            <pc:docMk/>
            <pc:sldMk cId="281514810" sldId="766"/>
            <ac:spMk id="20" creationId="{9B3C29ED-3E11-88BD-3273-03B490BC157A}"/>
          </ac:spMkLst>
        </pc:spChg>
        <pc:picChg chg="del">
          <ac:chgData name="Brandon Amos" userId="afec91c01fb71b33" providerId="LiveId" clId="{0BE84340-B612-4D4E-9E74-A664D8137076}" dt="2023-07-27T22:55:16.563" v="18627" actId="478"/>
          <ac:picMkLst>
            <pc:docMk/>
            <pc:sldMk cId="281514810" sldId="766"/>
            <ac:picMk id="9" creationId="{AAC5D1E2-0EF8-5212-A84E-4C7886A4F612}"/>
          </ac:picMkLst>
        </pc:picChg>
        <pc:picChg chg="add mod">
          <ac:chgData name="Brandon Amos" userId="afec91c01fb71b33" providerId="LiveId" clId="{0BE84340-B612-4D4E-9E74-A664D8137076}" dt="2023-07-27T22:55:19.412" v="18629" actId="1076"/>
          <ac:picMkLst>
            <pc:docMk/>
            <pc:sldMk cId="281514810" sldId="766"/>
            <ac:picMk id="14" creationId="{BAE7BA77-8316-C75C-295F-39E009C4CEA7}"/>
          </ac:picMkLst>
        </pc:picChg>
      </pc:sldChg>
      <pc:sldChg chg="addSp delSp modSp add del mod addAnim delAnim modAnim">
        <pc:chgData name="Brandon Amos" userId="afec91c01fb71b33" providerId="LiveId" clId="{0BE84340-B612-4D4E-9E74-A664D8137076}" dt="2023-07-27T22:54:52.895" v="18621"/>
        <pc:sldMkLst>
          <pc:docMk/>
          <pc:sldMk cId="4271622820" sldId="766"/>
        </pc:sldMkLst>
        <pc:spChg chg="add del">
          <ac:chgData name="Brandon Amos" userId="afec91c01fb71b33" providerId="LiveId" clId="{0BE84340-B612-4D4E-9E74-A664D8137076}" dt="2023-07-27T22:54:52.203" v="18620" actId="478"/>
          <ac:spMkLst>
            <pc:docMk/>
            <pc:sldMk cId="4271622820" sldId="766"/>
            <ac:spMk id="7" creationId="{35ADFCA2-EF39-53E2-1D9C-7F085F4DA990}"/>
          </ac:spMkLst>
        </pc:spChg>
        <pc:spChg chg="add del mod">
          <ac:chgData name="Brandon Amos" userId="afec91c01fb71b33" providerId="LiveId" clId="{0BE84340-B612-4D4E-9E74-A664D8137076}" dt="2023-07-27T22:54:51.772" v="18619"/>
          <ac:spMkLst>
            <pc:docMk/>
            <pc:sldMk cId="4271622820" sldId="766"/>
            <ac:spMk id="14" creationId="{AB979145-AD03-5AED-CB63-2A7EBC67FE7A}"/>
          </ac:spMkLst>
        </pc:spChg>
        <pc:picChg chg="add del">
          <ac:chgData name="Brandon Amos" userId="afec91c01fb71b33" providerId="LiveId" clId="{0BE84340-B612-4D4E-9E74-A664D8137076}" dt="2023-07-27T22:54:52.203" v="18620" actId="478"/>
          <ac:picMkLst>
            <pc:docMk/>
            <pc:sldMk cId="4271622820" sldId="766"/>
            <ac:picMk id="9" creationId="{AAC5D1E2-0EF8-5212-A84E-4C7886A4F612}"/>
          </ac:picMkLst>
        </pc:picChg>
        <pc:picChg chg="add del mod">
          <ac:chgData name="Brandon Amos" userId="afec91c01fb71b33" providerId="LiveId" clId="{0BE84340-B612-4D4E-9E74-A664D8137076}" dt="2023-07-27T22:54:51.772" v="18619"/>
          <ac:picMkLst>
            <pc:docMk/>
            <pc:sldMk cId="4271622820" sldId="766"/>
            <ac:picMk id="13" creationId="{388620DB-5A90-6799-CC62-DA8CDA43D335}"/>
          </ac:picMkLst>
        </pc:picChg>
      </pc:sldChg>
      <pc:sldChg chg="addSp delSp modSp add mod delAnim modAnim">
        <pc:chgData name="Brandon Amos" userId="afec91c01fb71b33" providerId="LiveId" clId="{0BE84340-B612-4D4E-9E74-A664D8137076}" dt="2023-07-27T22:59:43.851" v="18850"/>
        <pc:sldMkLst>
          <pc:docMk/>
          <pc:sldMk cId="173734623" sldId="767"/>
        </pc:sldMkLst>
        <pc:spChg chg="add mod">
          <ac:chgData name="Brandon Amos" userId="afec91c01fb71b33" providerId="LiveId" clId="{0BE84340-B612-4D4E-9E74-A664D8137076}" dt="2023-07-27T22:55:55.114" v="18651" actId="1036"/>
          <ac:spMkLst>
            <pc:docMk/>
            <pc:sldMk cId="173734623" sldId="767"/>
            <ac:spMk id="9" creationId="{CC639B2D-E577-8274-6FD1-ED6B7D4AE4AB}"/>
          </ac:spMkLst>
        </pc:spChg>
        <pc:spChg chg="add mod">
          <ac:chgData name="Brandon Amos" userId="afec91c01fb71b33" providerId="LiveId" clId="{0BE84340-B612-4D4E-9E74-A664D8137076}" dt="2023-07-27T22:55:55.114" v="18651" actId="1036"/>
          <ac:spMkLst>
            <pc:docMk/>
            <pc:sldMk cId="173734623" sldId="767"/>
            <ac:spMk id="13" creationId="{25CE1A95-64C4-048A-9582-310E7E5BA6B4}"/>
          </ac:spMkLst>
        </pc:spChg>
        <pc:spChg chg="del">
          <ac:chgData name="Brandon Amos" userId="afec91c01fb71b33" providerId="LiveId" clId="{0BE84340-B612-4D4E-9E74-A664D8137076}" dt="2023-07-27T22:55:36.822" v="18635" actId="478"/>
          <ac:spMkLst>
            <pc:docMk/>
            <pc:sldMk cId="173734623" sldId="767"/>
            <ac:spMk id="15" creationId="{814E189D-2520-B95C-C0B8-40FB73099D5D}"/>
          </ac:spMkLst>
        </pc:spChg>
        <pc:spChg chg="del">
          <ac:chgData name="Brandon Amos" userId="afec91c01fb71b33" providerId="LiveId" clId="{0BE84340-B612-4D4E-9E74-A664D8137076}" dt="2023-07-27T22:55:35.659" v="18634" actId="478"/>
          <ac:spMkLst>
            <pc:docMk/>
            <pc:sldMk cId="173734623" sldId="767"/>
            <ac:spMk id="16" creationId="{BDEF4F2F-A79E-8D0A-A035-46FB0955E437}"/>
          </ac:spMkLst>
        </pc:spChg>
        <pc:spChg chg="add mod">
          <ac:chgData name="Brandon Amos" userId="afec91c01fb71b33" providerId="LiveId" clId="{0BE84340-B612-4D4E-9E74-A664D8137076}" dt="2023-07-27T22:59:43.851" v="18850"/>
          <ac:spMkLst>
            <pc:docMk/>
            <pc:sldMk cId="173734623" sldId="767"/>
            <ac:spMk id="17" creationId="{5B2981CF-3222-F573-5C12-462ADFE51044}"/>
          </ac:spMkLst>
        </pc:spChg>
        <pc:spChg chg="add mod">
          <ac:chgData name="Brandon Amos" userId="afec91c01fb71b33" providerId="LiveId" clId="{0BE84340-B612-4D4E-9E74-A664D8137076}" dt="2023-07-27T22:59:43.851" v="18850"/>
          <ac:spMkLst>
            <pc:docMk/>
            <pc:sldMk cId="173734623" sldId="767"/>
            <ac:spMk id="18" creationId="{895715FD-9BFD-1FAC-5094-C4CBD5F05890}"/>
          </ac:spMkLst>
        </pc:spChg>
        <pc:spChg chg="del">
          <ac:chgData name="Brandon Amos" userId="afec91c01fb71b33" providerId="LiveId" clId="{0BE84340-B612-4D4E-9E74-A664D8137076}" dt="2023-07-27T22:59:43.627" v="18849" actId="478"/>
          <ac:spMkLst>
            <pc:docMk/>
            <pc:sldMk cId="173734623" sldId="767"/>
            <ac:spMk id="20" creationId="{9B3C29ED-3E11-88BD-3273-03B490BC157A}"/>
          </ac:spMkLst>
        </pc:spChg>
        <pc:picChg chg="add mod">
          <ac:chgData name="Brandon Amos" userId="afec91c01fb71b33" providerId="LiveId" clId="{0BE84340-B612-4D4E-9E74-A664D8137076}" dt="2023-07-27T22:55:55.114" v="18651" actId="1036"/>
          <ac:picMkLst>
            <pc:docMk/>
            <pc:sldMk cId="173734623" sldId="767"/>
            <ac:picMk id="7" creationId="{5B1DFD02-DC69-133D-5384-8478661124F6}"/>
          </ac:picMkLst>
        </pc:picChg>
        <pc:picChg chg="del">
          <ac:chgData name="Brandon Amos" userId="afec91c01fb71b33" providerId="LiveId" clId="{0BE84340-B612-4D4E-9E74-A664D8137076}" dt="2023-07-27T22:55:35.659" v="18634" actId="478"/>
          <ac:picMkLst>
            <pc:docMk/>
            <pc:sldMk cId="173734623" sldId="767"/>
            <ac:picMk id="14" creationId="{BAE7BA77-8316-C75C-295F-39E009C4CEA7}"/>
          </ac:picMkLst>
        </pc:picChg>
      </pc:sldChg>
      <pc:sldChg chg="add del">
        <pc:chgData name="Brandon Amos" userId="afec91c01fb71b33" providerId="LiveId" clId="{0BE84340-B612-4D4E-9E74-A664D8137076}" dt="2023-07-27T22:54:49.112" v="18613"/>
        <pc:sldMkLst>
          <pc:docMk/>
          <pc:sldMk cId="1848103750" sldId="767"/>
        </pc:sldMkLst>
      </pc:sldChg>
      <pc:sldChg chg="addSp delSp modSp add mod delAnim modAnim">
        <pc:chgData name="Brandon Amos" userId="afec91c01fb71b33" providerId="LiveId" clId="{0BE84340-B612-4D4E-9E74-A664D8137076}" dt="2023-07-27T22:59:40.773" v="18848"/>
        <pc:sldMkLst>
          <pc:docMk/>
          <pc:sldMk cId="1395080472" sldId="768"/>
        </pc:sldMkLst>
        <pc:spChg chg="del">
          <ac:chgData name="Brandon Amos" userId="afec91c01fb71b33" providerId="LiveId" clId="{0BE84340-B612-4D4E-9E74-A664D8137076}" dt="2023-07-27T22:56:06.606" v="18654" actId="478"/>
          <ac:spMkLst>
            <pc:docMk/>
            <pc:sldMk cId="1395080472" sldId="768"/>
            <ac:spMk id="9" creationId="{CC639B2D-E577-8274-6FD1-ED6B7D4AE4AB}"/>
          </ac:spMkLst>
        </pc:spChg>
        <pc:spChg chg="del">
          <ac:chgData name="Brandon Amos" userId="afec91c01fb71b33" providerId="LiveId" clId="{0BE84340-B612-4D4E-9E74-A664D8137076}" dt="2023-07-27T22:56:06.606" v="18654" actId="478"/>
          <ac:spMkLst>
            <pc:docMk/>
            <pc:sldMk cId="1395080472" sldId="768"/>
            <ac:spMk id="13" creationId="{25CE1A95-64C4-048A-9582-310E7E5BA6B4}"/>
          </ac:spMkLst>
        </pc:spChg>
        <pc:spChg chg="add mod">
          <ac:chgData name="Brandon Amos" userId="afec91c01fb71b33" providerId="LiveId" clId="{0BE84340-B612-4D4E-9E74-A664D8137076}" dt="2023-07-27T22:56:09.410" v="18656" actId="1076"/>
          <ac:spMkLst>
            <pc:docMk/>
            <pc:sldMk cId="1395080472" sldId="768"/>
            <ac:spMk id="15" creationId="{E25A4BB9-2578-53D7-1DB1-8C6F1324A140}"/>
          </ac:spMkLst>
        </pc:spChg>
        <pc:spChg chg="add mod">
          <ac:chgData name="Brandon Amos" userId="afec91c01fb71b33" providerId="LiveId" clId="{0BE84340-B612-4D4E-9E74-A664D8137076}" dt="2023-07-27T22:59:40.773" v="18848"/>
          <ac:spMkLst>
            <pc:docMk/>
            <pc:sldMk cId="1395080472" sldId="768"/>
            <ac:spMk id="16" creationId="{A1F5AEA6-1565-D812-E9C8-60498CC3E624}"/>
          </ac:spMkLst>
        </pc:spChg>
        <pc:spChg chg="add mod">
          <ac:chgData name="Brandon Amos" userId="afec91c01fb71b33" providerId="LiveId" clId="{0BE84340-B612-4D4E-9E74-A664D8137076}" dt="2023-07-27T22:59:40.773" v="18848"/>
          <ac:spMkLst>
            <pc:docMk/>
            <pc:sldMk cId="1395080472" sldId="768"/>
            <ac:spMk id="17" creationId="{2B567A1A-70FE-059C-CD37-94EAF777B623}"/>
          </ac:spMkLst>
        </pc:spChg>
        <pc:spChg chg="del">
          <ac:chgData name="Brandon Amos" userId="afec91c01fb71b33" providerId="LiveId" clId="{0BE84340-B612-4D4E-9E74-A664D8137076}" dt="2023-07-27T22:59:40.502" v="18847" actId="478"/>
          <ac:spMkLst>
            <pc:docMk/>
            <pc:sldMk cId="1395080472" sldId="768"/>
            <ac:spMk id="20" creationId="{9B3C29ED-3E11-88BD-3273-03B490BC157A}"/>
          </ac:spMkLst>
        </pc:spChg>
        <pc:picChg chg="del">
          <ac:chgData name="Brandon Amos" userId="afec91c01fb71b33" providerId="LiveId" clId="{0BE84340-B612-4D4E-9E74-A664D8137076}" dt="2023-07-27T22:56:06.606" v="18654" actId="478"/>
          <ac:picMkLst>
            <pc:docMk/>
            <pc:sldMk cId="1395080472" sldId="768"/>
            <ac:picMk id="7" creationId="{5B1DFD02-DC69-133D-5384-8478661124F6}"/>
          </ac:picMkLst>
        </pc:picChg>
        <pc:picChg chg="add mod">
          <ac:chgData name="Brandon Amos" userId="afec91c01fb71b33" providerId="LiveId" clId="{0BE84340-B612-4D4E-9E74-A664D8137076}" dt="2023-07-27T22:56:09.410" v="18656" actId="1076"/>
          <ac:picMkLst>
            <pc:docMk/>
            <pc:sldMk cId="1395080472" sldId="768"/>
            <ac:picMk id="14" creationId="{3C9C0A20-CC0F-0EC5-F4C6-7B847A7E8E15}"/>
          </ac:picMkLst>
        </pc:picChg>
      </pc:sldChg>
      <pc:sldChg chg="addSp delSp modSp add mod delAnim">
        <pc:chgData name="Brandon Amos" userId="afec91c01fb71b33" providerId="LiveId" clId="{0BE84340-B612-4D4E-9E74-A664D8137076}" dt="2023-07-27T22:59:37.269" v="18846"/>
        <pc:sldMkLst>
          <pc:docMk/>
          <pc:sldMk cId="108718660" sldId="769"/>
        </pc:sldMkLst>
        <pc:spChg chg="add mod">
          <ac:chgData name="Brandon Amos" userId="afec91c01fb71b33" providerId="LiveId" clId="{0BE84340-B612-4D4E-9E74-A664D8137076}" dt="2023-07-27T22:56:41.523" v="18665" actId="1038"/>
          <ac:spMkLst>
            <pc:docMk/>
            <pc:sldMk cId="108718660" sldId="769"/>
            <ac:spMk id="9" creationId="{E4EC9E56-3D0B-120F-5CA3-477AEAB9573B}"/>
          </ac:spMkLst>
        </pc:spChg>
        <pc:spChg chg="add mod">
          <ac:chgData name="Brandon Amos" userId="afec91c01fb71b33" providerId="LiveId" clId="{0BE84340-B612-4D4E-9E74-A664D8137076}" dt="2023-07-27T22:56:41.523" v="18665" actId="1038"/>
          <ac:spMkLst>
            <pc:docMk/>
            <pc:sldMk cId="108718660" sldId="769"/>
            <ac:spMk id="13" creationId="{BD90B673-8E79-B86D-FA39-E02F0A6437FF}"/>
          </ac:spMkLst>
        </pc:spChg>
        <pc:spChg chg="del">
          <ac:chgData name="Brandon Amos" userId="afec91c01fb71b33" providerId="LiveId" clId="{0BE84340-B612-4D4E-9E74-A664D8137076}" dt="2023-07-27T22:56:25.977" v="18659" actId="478"/>
          <ac:spMkLst>
            <pc:docMk/>
            <pc:sldMk cId="108718660" sldId="769"/>
            <ac:spMk id="15" creationId="{E25A4BB9-2578-53D7-1DB1-8C6F1324A140}"/>
          </ac:spMkLst>
        </pc:spChg>
        <pc:spChg chg="add mod">
          <ac:chgData name="Brandon Amos" userId="afec91c01fb71b33" providerId="LiveId" clId="{0BE84340-B612-4D4E-9E74-A664D8137076}" dt="2023-07-27T22:56:46.869" v="18669" actId="14100"/>
          <ac:spMkLst>
            <pc:docMk/>
            <pc:sldMk cId="108718660" sldId="769"/>
            <ac:spMk id="17" creationId="{421B5598-FFA0-7ED6-C7F1-E2784FF4E830}"/>
          </ac:spMkLst>
        </pc:spChg>
        <pc:spChg chg="add mod">
          <ac:chgData name="Brandon Amos" userId="afec91c01fb71b33" providerId="LiveId" clId="{0BE84340-B612-4D4E-9E74-A664D8137076}" dt="2023-07-27T22:59:37.269" v="18846"/>
          <ac:spMkLst>
            <pc:docMk/>
            <pc:sldMk cId="108718660" sldId="769"/>
            <ac:spMk id="18" creationId="{6EBCBE07-EDC6-1040-FF33-5060550A9868}"/>
          </ac:spMkLst>
        </pc:spChg>
        <pc:spChg chg="add mod">
          <ac:chgData name="Brandon Amos" userId="afec91c01fb71b33" providerId="LiveId" clId="{0BE84340-B612-4D4E-9E74-A664D8137076}" dt="2023-07-27T22:59:37.269" v="18846"/>
          <ac:spMkLst>
            <pc:docMk/>
            <pc:sldMk cId="108718660" sldId="769"/>
            <ac:spMk id="19" creationId="{3E7EC062-D58A-3419-76EE-C1F0B0740C45}"/>
          </ac:spMkLst>
        </pc:spChg>
        <pc:spChg chg="del">
          <ac:chgData name="Brandon Amos" userId="afec91c01fb71b33" providerId="LiveId" clId="{0BE84340-B612-4D4E-9E74-A664D8137076}" dt="2023-07-27T22:59:37.038" v="18845" actId="478"/>
          <ac:spMkLst>
            <pc:docMk/>
            <pc:sldMk cId="108718660" sldId="769"/>
            <ac:spMk id="20" creationId="{9B3C29ED-3E11-88BD-3273-03B490BC157A}"/>
          </ac:spMkLst>
        </pc:spChg>
        <pc:picChg chg="add mod">
          <ac:chgData name="Brandon Amos" userId="afec91c01fb71b33" providerId="LiveId" clId="{0BE84340-B612-4D4E-9E74-A664D8137076}" dt="2023-07-27T22:56:41.523" v="18665" actId="1038"/>
          <ac:picMkLst>
            <pc:docMk/>
            <pc:sldMk cId="108718660" sldId="769"/>
            <ac:picMk id="7" creationId="{8895F0B5-ACD4-CDB3-8A0C-EB4A933F4ADB}"/>
          </ac:picMkLst>
        </pc:picChg>
        <pc:picChg chg="del">
          <ac:chgData name="Brandon Amos" userId="afec91c01fb71b33" providerId="LiveId" clId="{0BE84340-B612-4D4E-9E74-A664D8137076}" dt="2023-07-27T22:56:25.977" v="18659" actId="478"/>
          <ac:picMkLst>
            <pc:docMk/>
            <pc:sldMk cId="108718660" sldId="769"/>
            <ac:picMk id="14" creationId="{3C9C0A20-CC0F-0EC5-F4C6-7B847A7E8E15}"/>
          </ac:picMkLst>
        </pc:picChg>
        <pc:picChg chg="add mod">
          <ac:chgData name="Brandon Amos" userId="afec91c01fb71b33" providerId="LiveId" clId="{0BE84340-B612-4D4E-9E74-A664D8137076}" dt="2023-07-27T22:56:56.234" v="18672" actId="1076"/>
          <ac:picMkLst>
            <pc:docMk/>
            <pc:sldMk cId="108718660" sldId="769"/>
            <ac:picMk id="16" creationId="{AE98BC31-3E6E-B477-9A7C-43B6837FC570}"/>
          </ac:picMkLst>
        </pc:picChg>
      </pc:sldChg>
      <pc:sldChg chg="addSp delSp modSp add mod modAnim">
        <pc:chgData name="Brandon Amos" userId="afec91c01fb71b33" providerId="LiveId" clId="{0BE84340-B612-4D4E-9E74-A664D8137076}" dt="2023-07-27T22:59:32.257" v="18844" actId="14100"/>
        <pc:sldMkLst>
          <pc:docMk/>
          <pc:sldMk cId="477143859" sldId="770"/>
        </pc:sldMkLst>
        <pc:spChg chg="del">
          <ac:chgData name="Brandon Amos" userId="afec91c01fb71b33" providerId="LiveId" clId="{0BE84340-B612-4D4E-9E74-A664D8137076}" dt="2023-07-27T22:57:47.123" v="18694" actId="478"/>
          <ac:spMkLst>
            <pc:docMk/>
            <pc:sldMk cId="477143859" sldId="770"/>
            <ac:spMk id="4" creationId="{D8CA52D7-0B0E-3568-61FD-FC307DF0E05C}"/>
          </ac:spMkLst>
        </pc:spChg>
        <pc:spChg chg="del">
          <ac:chgData name="Brandon Amos" userId="afec91c01fb71b33" providerId="LiveId" clId="{0BE84340-B612-4D4E-9E74-A664D8137076}" dt="2023-07-27T22:57:47.123" v="18694" actId="478"/>
          <ac:spMkLst>
            <pc:docMk/>
            <pc:sldMk cId="477143859" sldId="770"/>
            <ac:spMk id="5" creationId="{D6D6567C-5FED-7BFF-0625-CFC17DDDB4BD}"/>
          </ac:spMkLst>
        </pc:spChg>
        <pc:spChg chg="del">
          <ac:chgData name="Brandon Amos" userId="afec91c01fb71b33" providerId="LiveId" clId="{0BE84340-B612-4D4E-9E74-A664D8137076}" dt="2023-07-27T22:57:12.308" v="18676" actId="478"/>
          <ac:spMkLst>
            <pc:docMk/>
            <pc:sldMk cId="477143859" sldId="770"/>
            <ac:spMk id="13" creationId="{BD90B673-8E79-B86D-FA39-E02F0A6437FF}"/>
          </ac:spMkLst>
        </pc:spChg>
        <pc:spChg chg="add mod">
          <ac:chgData name="Brandon Amos" userId="afec91c01fb71b33" providerId="LiveId" clId="{0BE84340-B612-4D4E-9E74-A664D8137076}" dt="2023-07-27T22:57:16.289" v="18683" actId="1037"/>
          <ac:spMkLst>
            <pc:docMk/>
            <pc:sldMk cId="477143859" sldId="770"/>
            <ac:spMk id="15" creationId="{B60E689F-71CA-16ED-E5B9-F90C82C46B12}"/>
          </ac:spMkLst>
        </pc:spChg>
        <pc:spChg chg="del">
          <ac:chgData name="Brandon Amos" userId="afec91c01fb71b33" providerId="LiveId" clId="{0BE84340-B612-4D4E-9E74-A664D8137076}" dt="2023-07-27T22:57:12.308" v="18676" actId="478"/>
          <ac:spMkLst>
            <pc:docMk/>
            <pc:sldMk cId="477143859" sldId="770"/>
            <ac:spMk id="17" creationId="{421B5598-FFA0-7ED6-C7F1-E2784FF4E830}"/>
          </ac:spMkLst>
        </pc:spChg>
        <pc:spChg chg="add mod">
          <ac:chgData name="Brandon Amos" userId="afec91c01fb71b33" providerId="LiveId" clId="{0BE84340-B612-4D4E-9E74-A664D8137076}" dt="2023-07-27T22:57:52.111" v="18695" actId="1076"/>
          <ac:spMkLst>
            <pc:docMk/>
            <pc:sldMk cId="477143859" sldId="770"/>
            <ac:spMk id="18" creationId="{4F9E9E07-1314-B191-655E-B376D476A2AC}"/>
          </ac:spMkLst>
        </pc:spChg>
        <pc:spChg chg="add mod">
          <ac:chgData name="Brandon Amos" userId="afec91c01fb71b33" providerId="LiveId" clId="{0BE84340-B612-4D4E-9E74-A664D8137076}" dt="2023-07-27T22:58:39.801" v="18810" actId="1076"/>
          <ac:spMkLst>
            <pc:docMk/>
            <pc:sldMk cId="477143859" sldId="770"/>
            <ac:spMk id="19" creationId="{DDBB37AE-0374-B3CF-A546-552842182D4C}"/>
          </ac:spMkLst>
        </pc:spChg>
        <pc:spChg chg="mod">
          <ac:chgData name="Brandon Amos" userId="afec91c01fb71b33" providerId="LiveId" clId="{0BE84340-B612-4D4E-9E74-A664D8137076}" dt="2023-07-27T22:59:32.257" v="18844" actId="14100"/>
          <ac:spMkLst>
            <pc:docMk/>
            <pc:sldMk cId="477143859" sldId="770"/>
            <ac:spMk id="20" creationId="{9B3C29ED-3E11-88BD-3273-03B490BC157A}"/>
          </ac:spMkLst>
        </pc:spChg>
        <pc:picChg chg="del">
          <ac:chgData name="Brandon Amos" userId="afec91c01fb71b33" providerId="LiveId" clId="{0BE84340-B612-4D4E-9E74-A664D8137076}" dt="2023-07-27T22:57:12.308" v="18676" actId="478"/>
          <ac:picMkLst>
            <pc:docMk/>
            <pc:sldMk cId="477143859" sldId="770"/>
            <ac:picMk id="7" creationId="{8895F0B5-ACD4-CDB3-8A0C-EB4A933F4ADB}"/>
          </ac:picMkLst>
        </pc:picChg>
        <pc:picChg chg="add mod">
          <ac:chgData name="Brandon Amos" userId="afec91c01fb71b33" providerId="LiveId" clId="{0BE84340-B612-4D4E-9E74-A664D8137076}" dt="2023-07-27T22:57:32.390" v="18691" actId="1076"/>
          <ac:picMkLst>
            <pc:docMk/>
            <pc:sldMk cId="477143859" sldId="770"/>
            <ac:picMk id="14" creationId="{CF6D0FF4-97FB-EC83-6EF5-61603C8C0678}"/>
          </ac:picMkLst>
        </pc:picChg>
        <pc:picChg chg="del">
          <ac:chgData name="Brandon Amos" userId="afec91c01fb71b33" providerId="LiveId" clId="{0BE84340-B612-4D4E-9E74-A664D8137076}" dt="2023-07-27T22:57:12.308" v="18676" actId="478"/>
          <ac:picMkLst>
            <pc:docMk/>
            <pc:sldMk cId="477143859" sldId="770"/>
            <ac:picMk id="16" creationId="{AE98BC31-3E6E-B477-9A7C-43B6837FC570}"/>
          </ac:picMkLst>
        </pc:picChg>
      </pc:sldChg>
      <pc:sldChg chg="addSp delSp modSp add mod delAnim modAnim">
        <pc:chgData name="Brandon Amos" userId="afec91c01fb71b33" providerId="LiveId" clId="{0BE84340-B612-4D4E-9E74-A664D8137076}" dt="2023-07-27T22:58:56.462" v="18819" actId="1037"/>
        <pc:sldMkLst>
          <pc:docMk/>
          <pc:sldMk cId="3947547827" sldId="771"/>
        </pc:sldMkLst>
        <pc:spChg chg="add mod">
          <ac:chgData name="Brandon Amos" userId="afec91c01fb71b33" providerId="LiveId" clId="{0BE84340-B612-4D4E-9E74-A664D8137076}" dt="2023-07-27T22:58:56.462" v="18819" actId="1037"/>
          <ac:spMkLst>
            <pc:docMk/>
            <pc:sldMk cId="3947547827" sldId="771"/>
            <ac:spMk id="5" creationId="{B1CEEA24-11A0-911D-2690-9459212DD247}"/>
          </ac:spMkLst>
        </pc:spChg>
        <pc:spChg chg="del">
          <ac:chgData name="Brandon Amos" userId="afec91c01fb71b33" providerId="LiveId" clId="{0BE84340-B612-4D4E-9E74-A664D8137076}" dt="2023-07-27T22:58:53.031" v="18814" actId="478"/>
          <ac:spMkLst>
            <pc:docMk/>
            <pc:sldMk cId="3947547827" sldId="771"/>
            <ac:spMk id="18" creationId="{4F9E9E07-1314-B191-655E-B376D476A2AC}"/>
          </ac:spMkLst>
        </pc:spChg>
        <pc:picChg chg="add mod">
          <ac:chgData name="Brandon Amos" userId="afec91c01fb71b33" providerId="LiveId" clId="{0BE84340-B612-4D4E-9E74-A664D8137076}" dt="2023-07-27T22:58:56.462" v="18819" actId="1037"/>
          <ac:picMkLst>
            <pc:docMk/>
            <pc:sldMk cId="3947547827" sldId="771"/>
            <ac:picMk id="4" creationId="{DC58CD62-4050-5F01-1EDF-657A96B1CD4E}"/>
          </ac:picMkLst>
        </pc:picChg>
        <pc:picChg chg="del">
          <ac:chgData name="Brandon Amos" userId="afec91c01fb71b33" providerId="LiveId" clId="{0BE84340-B612-4D4E-9E74-A664D8137076}" dt="2023-07-27T22:58:53.031" v="18814" actId="478"/>
          <ac:picMkLst>
            <pc:docMk/>
            <pc:sldMk cId="3947547827" sldId="771"/>
            <ac:picMk id="14" creationId="{CF6D0FF4-97FB-EC83-6EF5-61603C8C0678}"/>
          </ac:picMkLst>
        </pc:picChg>
      </pc:sldChg>
      <pc:sldChg chg="addSp delSp modSp add mod delAnim modAnim">
        <pc:chgData name="Brandon Amos" userId="afec91c01fb71b33" providerId="LiveId" clId="{0BE84340-B612-4D4E-9E74-A664D8137076}" dt="2023-07-27T22:59:29.385" v="18839" actId="1038"/>
        <pc:sldMkLst>
          <pc:docMk/>
          <pc:sldMk cId="3438840133" sldId="772"/>
        </pc:sldMkLst>
        <pc:spChg chg="del">
          <ac:chgData name="Brandon Amos" userId="afec91c01fb71b33" providerId="LiveId" clId="{0BE84340-B612-4D4E-9E74-A664D8137076}" dt="2023-07-27T22:59:11.471" v="18823" actId="478"/>
          <ac:spMkLst>
            <pc:docMk/>
            <pc:sldMk cId="3438840133" sldId="772"/>
            <ac:spMk id="5" creationId="{B1CEEA24-11A0-911D-2690-9459212DD247}"/>
          </ac:spMkLst>
        </pc:spChg>
        <pc:spChg chg="add mod">
          <ac:chgData name="Brandon Amos" userId="afec91c01fb71b33" providerId="LiveId" clId="{0BE84340-B612-4D4E-9E74-A664D8137076}" dt="2023-07-27T22:59:29.385" v="18839" actId="1038"/>
          <ac:spMkLst>
            <pc:docMk/>
            <pc:sldMk cId="3438840133" sldId="772"/>
            <ac:spMk id="13" creationId="{98F0FE0D-48B5-D5A7-D789-99DF4A8F7575}"/>
          </ac:spMkLst>
        </pc:spChg>
        <pc:spChg chg="add mod">
          <ac:chgData name="Brandon Amos" userId="afec91c01fb71b33" providerId="LiveId" clId="{0BE84340-B612-4D4E-9E74-A664D8137076}" dt="2023-07-27T22:59:29.385" v="18839" actId="1038"/>
          <ac:spMkLst>
            <pc:docMk/>
            <pc:sldMk cId="3438840133" sldId="772"/>
            <ac:spMk id="14" creationId="{2D633334-7030-A714-54C8-D12F05580C36}"/>
          </ac:spMkLst>
        </pc:spChg>
        <pc:picChg chg="del">
          <ac:chgData name="Brandon Amos" userId="afec91c01fb71b33" providerId="LiveId" clId="{0BE84340-B612-4D4E-9E74-A664D8137076}" dt="2023-07-27T22:59:11.471" v="18823" actId="478"/>
          <ac:picMkLst>
            <pc:docMk/>
            <pc:sldMk cId="3438840133" sldId="772"/>
            <ac:picMk id="4" creationId="{DC58CD62-4050-5F01-1EDF-657A96B1CD4E}"/>
          </ac:picMkLst>
        </pc:picChg>
        <pc:picChg chg="add mod">
          <ac:chgData name="Brandon Amos" userId="afec91c01fb71b33" providerId="LiveId" clId="{0BE84340-B612-4D4E-9E74-A664D8137076}" dt="2023-07-27T22:59:29.385" v="18839" actId="1038"/>
          <ac:picMkLst>
            <pc:docMk/>
            <pc:sldMk cId="3438840133" sldId="772"/>
            <ac:picMk id="7" creationId="{C3EB8E09-619D-CC08-48AB-404BA0012CAB}"/>
          </ac:picMkLst>
        </pc:picChg>
      </pc:sldChg>
      <pc:sldChg chg="addSp delSp modSp add mod">
        <pc:chgData name="Brandon Amos" userId="afec91c01fb71b33" providerId="LiveId" clId="{0BE84340-B612-4D4E-9E74-A664D8137076}" dt="2023-07-28T06:43:51.836" v="23488" actId="20577"/>
        <pc:sldMkLst>
          <pc:docMk/>
          <pc:sldMk cId="2263996889" sldId="773"/>
        </pc:sldMkLst>
        <pc:spChg chg="mod">
          <ac:chgData name="Brandon Amos" userId="afec91c01fb71b33" providerId="LiveId" clId="{0BE84340-B612-4D4E-9E74-A664D8137076}" dt="2023-07-28T06:43:51.836" v="23488" actId="20577"/>
          <ac:spMkLst>
            <pc:docMk/>
            <pc:sldMk cId="2263996889" sldId="773"/>
            <ac:spMk id="2" creationId="{EE3E350F-FC66-F99C-2DEC-92954C276F55}"/>
          </ac:spMkLst>
        </pc:spChg>
        <pc:spChg chg="add del mod">
          <ac:chgData name="Brandon Amos" userId="afec91c01fb71b33" providerId="LiveId" clId="{0BE84340-B612-4D4E-9E74-A664D8137076}" dt="2023-07-28T05:48:20.866" v="21006" actId="478"/>
          <ac:spMkLst>
            <pc:docMk/>
            <pc:sldMk cId="2263996889" sldId="773"/>
            <ac:spMk id="12" creationId="{7BF200F8-1C18-BEC8-3C0D-4C80BAC942A1}"/>
          </ac:spMkLst>
        </pc:spChg>
        <pc:spChg chg="add del mod">
          <ac:chgData name="Brandon Amos" userId="afec91c01fb71b33" providerId="LiveId" clId="{0BE84340-B612-4D4E-9E74-A664D8137076}" dt="2023-07-28T05:49:53.498" v="21044" actId="21"/>
          <ac:spMkLst>
            <pc:docMk/>
            <pc:sldMk cId="2263996889" sldId="773"/>
            <ac:spMk id="15" creationId="{CA063EB2-6EB1-F06D-C61C-3B78BCFA5976}"/>
          </ac:spMkLst>
        </pc:spChg>
        <pc:picChg chg="add mod">
          <ac:chgData name="Brandon Amos" userId="afec91c01fb71b33" providerId="LiveId" clId="{0BE84340-B612-4D4E-9E74-A664D8137076}" dt="2023-07-28T05:47:50.624" v="20987" actId="1076"/>
          <ac:picMkLst>
            <pc:docMk/>
            <pc:sldMk cId="2263996889" sldId="773"/>
            <ac:picMk id="3" creationId="{04B01CD4-FCA5-D145-8632-F3086529841F}"/>
          </ac:picMkLst>
        </pc:picChg>
        <pc:picChg chg="del">
          <ac:chgData name="Brandon Amos" userId="afec91c01fb71b33" providerId="LiveId" clId="{0BE84340-B612-4D4E-9E74-A664D8137076}" dt="2023-07-28T05:47:48.901" v="20985" actId="478"/>
          <ac:picMkLst>
            <pc:docMk/>
            <pc:sldMk cId="2263996889" sldId="773"/>
            <ac:picMk id="7" creationId="{B9F9BC7B-EE6A-7115-A574-5F685370785A}"/>
          </ac:picMkLst>
        </pc:picChg>
        <pc:picChg chg="del">
          <ac:chgData name="Brandon Amos" userId="afec91c01fb71b33" providerId="LiveId" clId="{0BE84340-B612-4D4E-9E74-A664D8137076}" dt="2023-07-28T05:48:18.832" v="21004" actId="478"/>
          <ac:picMkLst>
            <pc:docMk/>
            <pc:sldMk cId="2263996889" sldId="773"/>
            <ac:picMk id="8" creationId="{3EDA1A1F-71F0-8568-B68D-37B4E00169E0}"/>
          </ac:picMkLst>
        </pc:picChg>
        <pc:picChg chg="del">
          <ac:chgData name="Brandon Amos" userId="afec91c01fb71b33" providerId="LiveId" clId="{0BE84340-B612-4D4E-9E74-A664D8137076}" dt="2023-07-28T05:48:18.832" v="21004" actId="478"/>
          <ac:picMkLst>
            <pc:docMk/>
            <pc:sldMk cId="2263996889" sldId="773"/>
            <ac:picMk id="10" creationId="{B5A2FBE6-98DC-BD33-9BFF-2C9C94206468}"/>
          </ac:picMkLst>
        </pc:picChg>
        <pc:picChg chg="add mod">
          <ac:chgData name="Brandon Amos" userId="afec91c01fb71b33" providerId="LiveId" clId="{0BE84340-B612-4D4E-9E74-A664D8137076}" dt="2023-07-28T05:48:19.064" v="21005"/>
          <ac:picMkLst>
            <pc:docMk/>
            <pc:sldMk cId="2263996889" sldId="773"/>
            <ac:picMk id="13" creationId="{FD84D747-29A8-6F46-5075-D542649BE802}"/>
          </ac:picMkLst>
        </pc:picChg>
        <pc:picChg chg="add mod">
          <ac:chgData name="Brandon Amos" userId="afec91c01fb71b33" providerId="LiveId" clId="{0BE84340-B612-4D4E-9E74-A664D8137076}" dt="2023-07-28T05:48:19.064" v="21005"/>
          <ac:picMkLst>
            <pc:docMk/>
            <pc:sldMk cId="2263996889" sldId="773"/>
            <ac:picMk id="14" creationId="{53710440-44EA-163F-6E13-351786D41331}"/>
          </ac:picMkLst>
        </pc:picChg>
      </pc:sldChg>
      <pc:sldChg chg="addSp delSp modSp add mod">
        <pc:chgData name="Brandon Amos" userId="afec91c01fb71b33" providerId="LiveId" clId="{0BE84340-B612-4D4E-9E74-A664D8137076}" dt="2023-07-28T06:43:57.890" v="23489"/>
        <pc:sldMkLst>
          <pc:docMk/>
          <pc:sldMk cId="1230834965" sldId="774"/>
        </pc:sldMkLst>
        <pc:spChg chg="mod">
          <ac:chgData name="Brandon Amos" userId="afec91c01fb71b33" providerId="LiveId" clId="{0BE84340-B612-4D4E-9E74-A664D8137076}" dt="2023-07-28T06:43:57.890" v="23489"/>
          <ac:spMkLst>
            <pc:docMk/>
            <pc:sldMk cId="1230834965" sldId="774"/>
            <ac:spMk id="2" creationId="{EE3E350F-FC66-F99C-2DEC-92954C276F55}"/>
          </ac:spMkLst>
        </pc:spChg>
        <pc:spChg chg="add mod">
          <ac:chgData name="Brandon Amos" userId="afec91c01fb71b33" providerId="LiveId" clId="{0BE84340-B612-4D4E-9E74-A664D8137076}" dt="2023-07-28T05:49:57.370" v="21047"/>
          <ac:spMkLst>
            <pc:docMk/>
            <pc:sldMk cId="1230834965" sldId="774"/>
            <ac:spMk id="11" creationId="{07DBF806-AF1A-4259-60B5-A92A7BFBE340}"/>
          </ac:spMkLst>
        </pc:spChg>
        <pc:picChg chg="del">
          <ac:chgData name="Brandon Amos" userId="afec91c01fb71b33" providerId="LiveId" clId="{0BE84340-B612-4D4E-9E74-A664D8137076}" dt="2023-07-28T05:48:01.840" v="20989" actId="478"/>
          <ac:picMkLst>
            <pc:docMk/>
            <pc:sldMk cId="1230834965" sldId="774"/>
            <ac:picMk id="3" creationId="{04B01CD4-FCA5-D145-8632-F3086529841F}"/>
          </ac:picMkLst>
        </pc:picChg>
        <pc:picChg chg="add mod">
          <ac:chgData name="Brandon Amos" userId="afec91c01fb71b33" providerId="LiveId" clId="{0BE84340-B612-4D4E-9E74-A664D8137076}" dt="2023-07-28T05:48:04.190" v="20991" actId="1076"/>
          <ac:picMkLst>
            <pc:docMk/>
            <pc:sldMk cId="1230834965" sldId="774"/>
            <ac:picMk id="7" creationId="{F5A494DF-30B9-1D50-8140-93853F52B1C3}"/>
          </ac:picMkLst>
        </pc:picChg>
        <pc:picChg chg="mod">
          <ac:chgData name="Brandon Amos" userId="afec91c01fb71b33" providerId="LiveId" clId="{0BE84340-B612-4D4E-9E74-A664D8137076}" dt="2023-07-28T05:48:12.754" v="20999" actId="1037"/>
          <ac:picMkLst>
            <pc:docMk/>
            <pc:sldMk cId="1230834965" sldId="774"/>
            <ac:picMk id="8" creationId="{3EDA1A1F-71F0-8568-B68D-37B4E00169E0}"/>
          </ac:picMkLst>
        </pc:picChg>
        <pc:picChg chg="mod">
          <ac:chgData name="Brandon Amos" userId="afec91c01fb71b33" providerId="LiveId" clId="{0BE84340-B612-4D4E-9E74-A664D8137076}" dt="2023-07-28T05:48:14.974" v="21003" actId="1038"/>
          <ac:picMkLst>
            <pc:docMk/>
            <pc:sldMk cId="1230834965" sldId="774"/>
            <ac:picMk id="10" creationId="{B5A2FBE6-98DC-BD33-9BFF-2C9C94206468}"/>
          </ac:picMkLst>
        </pc:picChg>
      </pc:sldChg>
      <pc:sldChg chg="addSp delSp modSp new mod">
        <pc:chgData name="Brandon Amos" userId="afec91c01fb71b33" providerId="LiveId" clId="{0BE84340-B612-4D4E-9E74-A664D8137076}" dt="2023-07-28T06:39:02.752" v="23244" actId="1037"/>
        <pc:sldMkLst>
          <pc:docMk/>
          <pc:sldMk cId="2274802566" sldId="775"/>
        </pc:sldMkLst>
        <pc:spChg chg="mod">
          <ac:chgData name="Brandon Amos" userId="afec91c01fb71b33" providerId="LiveId" clId="{0BE84340-B612-4D4E-9E74-A664D8137076}" dt="2023-07-28T06:01:15.579" v="21365" actId="20577"/>
          <ac:spMkLst>
            <pc:docMk/>
            <pc:sldMk cId="2274802566" sldId="775"/>
            <ac:spMk id="2" creationId="{80D91995-41C0-2144-7147-8565E4230088}"/>
          </ac:spMkLst>
        </pc:spChg>
        <pc:spChg chg="mod">
          <ac:chgData name="Brandon Amos" userId="afec91c01fb71b33" providerId="LiveId" clId="{0BE84340-B612-4D4E-9E74-A664D8137076}" dt="2023-07-28T05:57:21.398" v="21312" actId="20577"/>
          <ac:spMkLst>
            <pc:docMk/>
            <pc:sldMk cId="2274802566" sldId="775"/>
            <ac:spMk id="3" creationId="{D088B051-C09E-9F07-87EB-579095D0638A}"/>
          </ac:spMkLst>
        </pc:spChg>
        <pc:spChg chg="add del">
          <ac:chgData name="Brandon Amos" userId="afec91c01fb71b33" providerId="LiveId" clId="{0BE84340-B612-4D4E-9E74-A664D8137076}" dt="2023-07-28T06:00:57.849" v="21348" actId="22"/>
          <ac:spMkLst>
            <pc:docMk/>
            <pc:sldMk cId="2274802566" sldId="775"/>
            <ac:spMk id="8" creationId="{A0F9761B-3A68-FBFE-E67D-F53814EE791A}"/>
          </ac:spMkLst>
        </pc:spChg>
        <pc:picChg chg="add mod">
          <ac:chgData name="Brandon Amos" userId="afec91c01fb71b33" providerId="LiveId" clId="{0BE84340-B612-4D4E-9E74-A664D8137076}" dt="2023-07-28T06:39:02.752" v="23244" actId="1037"/>
          <ac:picMkLst>
            <pc:docMk/>
            <pc:sldMk cId="2274802566" sldId="775"/>
            <ac:picMk id="7" creationId="{14261055-C5A9-EDE2-0C1E-1E46284FA5D3}"/>
          </ac:picMkLst>
        </pc:picChg>
        <pc:picChg chg="add mod">
          <ac:chgData name="Brandon Amos" userId="afec91c01fb71b33" providerId="LiveId" clId="{0BE84340-B612-4D4E-9E74-A664D8137076}" dt="2023-07-28T06:03:41.687" v="21395" actId="1038"/>
          <ac:picMkLst>
            <pc:docMk/>
            <pc:sldMk cId="2274802566" sldId="775"/>
            <ac:picMk id="9" creationId="{A54143D1-C25F-8B90-CE3C-AB6160E0333B}"/>
          </ac:picMkLst>
        </pc:picChg>
        <pc:picChg chg="add mod">
          <ac:chgData name="Brandon Amos" userId="afec91c01fb71b33" providerId="LiveId" clId="{0BE84340-B612-4D4E-9E74-A664D8137076}" dt="2023-07-28T06:03:41.687" v="21395" actId="1038"/>
          <ac:picMkLst>
            <pc:docMk/>
            <pc:sldMk cId="2274802566" sldId="775"/>
            <ac:picMk id="10" creationId="{73BAACB5-1600-FF78-1105-C7088D296ADD}"/>
          </ac:picMkLst>
        </pc:picChg>
        <pc:picChg chg="add mod">
          <ac:chgData name="Brandon Amos" userId="afec91c01fb71b33" providerId="LiveId" clId="{0BE84340-B612-4D4E-9E74-A664D8137076}" dt="2023-07-28T06:03:41.687" v="21395" actId="1038"/>
          <ac:picMkLst>
            <pc:docMk/>
            <pc:sldMk cId="2274802566" sldId="775"/>
            <ac:picMk id="11" creationId="{D8C74BC0-9AB9-6CEC-432E-DBAA9D7B9DE7}"/>
          </ac:picMkLst>
        </pc:picChg>
      </pc:sldChg>
      <pc:sldChg chg="modSp new del mod">
        <pc:chgData name="Brandon Amos" userId="afec91c01fb71b33" providerId="LiveId" clId="{0BE84340-B612-4D4E-9E74-A664D8137076}" dt="2023-07-28T06:03:43.862" v="21396" actId="2696"/>
        <pc:sldMkLst>
          <pc:docMk/>
          <pc:sldMk cId="2779208968" sldId="776"/>
        </pc:sldMkLst>
        <pc:spChg chg="mod">
          <ac:chgData name="Brandon Amos" userId="afec91c01fb71b33" providerId="LiveId" clId="{0BE84340-B612-4D4E-9E74-A664D8137076}" dt="2023-07-28T06:00:33.660" v="21343" actId="20577"/>
          <ac:spMkLst>
            <pc:docMk/>
            <pc:sldMk cId="2779208968" sldId="776"/>
            <ac:spMk id="2" creationId="{66353424-1AF8-8798-41E8-6E0AE8AF5CD5}"/>
          </ac:spMkLst>
        </pc:spChg>
      </pc:sldChg>
      <pc:sldChg chg="addSp delSp modSp new del mod">
        <pc:chgData name="Brandon Amos" userId="afec91c01fb71b33" providerId="LiveId" clId="{0BE84340-B612-4D4E-9E74-A664D8137076}" dt="2023-07-28T07:07:21.894" v="24532" actId="2696"/>
        <pc:sldMkLst>
          <pc:docMk/>
          <pc:sldMk cId="1888015254" sldId="777"/>
        </pc:sldMkLst>
        <pc:picChg chg="add del mod">
          <ac:chgData name="Brandon Amos" userId="afec91c01fb71b33" providerId="LiveId" clId="{0BE84340-B612-4D4E-9E74-A664D8137076}" dt="2023-07-28T06:02:51.245" v="21370" actId="21"/>
          <ac:picMkLst>
            <pc:docMk/>
            <pc:sldMk cId="1888015254" sldId="777"/>
            <ac:picMk id="7" creationId="{724BE777-684D-5186-32BF-D612CA53A835}"/>
          </ac:picMkLst>
        </pc:picChg>
        <pc:picChg chg="add del">
          <ac:chgData name="Brandon Amos" userId="afec91c01fb71b33" providerId="LiveId" clId="{0BE84340-B612-4D4E-9E74-A664D8137076}" dt="2023-07-28T06:02:51.245" v="21370" actId="21"/>
          <ac:picMkLst>
            <pc:docMk/>
            <pc:sldMk cId="1888015254" sldId="777"/>
            <ac:picMk id="1026" creationId="{37B4356B-916B-2BE4-29B6-9C750BA229AC}"/>
          </ac:picMkLst>
        </pc:picChg>
      </pc:sldChg>
      <pc:sldChg chg="add del">
        <pc:chgData name="Brandon Amos" userId="afec91c01fb71b33" providerId="LiveId" clId="{0BE84340-B612-4D4E-9E74-A664D8137076}" dt="2023-07-28T06:12:15.963" v="22021" actId="2696"/>
        <pc:sldMkLst>
          <pc:docMk/>
          <pc:sldMk cId="2002530533" sldId="778"/>
        </pc:sldMkLst>
      </pc:sldChg>
      <pc:sldChg chg="addSp delSp modSp add mod modAnim">
        <pc:chgData name="Brandon Amos" userId="afec91c01fb71b33" providerId="LiveId" clId="{0BE84340-B612-4D4E-9E74-A664D8137076}" dt="2023-07-28T06:20:23.263" v="22457"/>
        <pc:sldMkLst>
          <pc:docMk/>
          <pc:sldMk cId="4107035905" sldId="779"/>
        </pc:sldMkLst>
        <pc:spChg chg="mod">
          <ac:chgData name="Brandon Amos" userId="afec91c01fb71b33" providerId="LiveId" clId="{0BE84340-B612-4D4E-9E74-A664D8137076}" dt="2023-07-28T06:12:14.675" v="22020" actId="20577"/>
          <ac:spMkLst>
            <pc:docMk/>
            <pc:sldMk cId="4107035905" sldId="779"/>
            <ac:spMk id="2" creationId="{3557D1D7-E129-EA7A-A948-2DE2B716BF56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3" creationId="{25151379-BFA8-1E33-93DE-C3CFB070495B}"/>
          </ac:spMkLst>
        </pc:spChg>
        <pc:spChg chg="add 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8" creationId="{3EDD81CB-C724-A773-2C41-80D44056F791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9" creationId="{DA0A234F-B4F4-9297-4891-0780B692DDA7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0" creationId="{4E94B5F1-EFA3-FC0D-7701-BFFAF1D96C22}"/>
          </ac:spMkLst>
        </pc:spChg>
        <pc:spChg chg="add 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1" creationId="{35326EC2-FEE1-6329-B405-322D152CCDD2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4" creationId="{49B86FB2-B493-5A5A-E08C-B74A14E0C36C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6" creationId="{F0BC4247-B034-7B89-72FC-786220ECFD92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7" creationId="{D982249F-4AA7-5178-914D-09A305A5B703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8" creationId="{AE8859C2-C69B-781F-C3D0-F8F79806B6C2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19" creationId="{FC07EEC5-FB5F-644E-672F-EF4548CB4537}"/>
          </ac:spMkLst>
        </pc:spChg>
        <pc:spChg chg="mod">
          <ac:chgData name="Brandon Amos" userId="afec91c01fb71b33" providerId="LiveId" clId="{0BE84340-B612-4D4E-9E74-A664D8137076}" dt="2023-07-28T06:18:54.540" v="22332" actId="1076"/>
          <ac:spMkLst>
            <pc:docMk/>
            <pc:sldMk cId="4107035905" sldId="779"/>
            <ac:spMk id="20" creationId="{683D64B9-F096-B6EE-9DEA-24123BEA3E3C}"/>
          </ac:spMkLst>
        </pc:spChg>
        <pc:spChg chg="mod">
          <ac:chgData name="Brandon Amos" userId="afec91c01fb71b33" providerId="LiveId" clId="{0BE84340-B612-4D4E-9E74-A664D8137076}" dt="2023-07-28T06:17:36.409" v="22318"/>
          <ac:spMkLst>
            <pc:docMk/>
            <pc:sldMk cId="4107035905" sldId="779"/>
            <ac:spMk id="23" creationId="{F8802A16-86AB-5B2B-7425-4D2ADEBB12FF}"/>
          </ac:spMkLst>
        </pc:spChg>
        <pc:spChg chg="mod">
          <ac:chgData name="Brandon Amos" userId="afec91c01fb71b33" providerId="LiveId" clId="{0BE84340-B612-4D4E-9E74-A664D8137076}" dt="2023-07-28T06:17:36.409" v="22318"/>
          <ac:spMkLst>
            <pc:docMk/>
            <pc:sldMk cId="4107035905" sldId="779"/>
            <ac:spMk id="24" creationId="{17DCF1D2-1B8D-01B6-E046-CC6DA00C86B4}"/>
          </ac:spMkLst>
        </pc:spChg>
        <pc:spChg chg="mod">
          <ac:chgData name="Brandon Amos" userId="afec91c01fb71b33" providerId="LiveId" clId="{0BE84340-B612-4D4E-9E74-A664D8137076}" dt="2023-07-28T06:17:36.409" v="22318"/>
          <ac:spMkLst>
            <pc:docMk/>
            <pc:sldMk cId="4107035905" sldId="779"/>
            <ac:spMk id="25" creationId="{17C1535D-76E6-F980-0908-96B2F804F77A}"/>
          </ac:spMkLst>
        </pc:spChg>
        <pc:spChg chg="mod">
          <ac:chgData name="Brandon Amos" userId="afec91c01fb71b33" providerId="LiveId" clId="{0BE84340-B612-4D4E-9E74-A664D8137076}" dt="2023-07-28T06:17:36.409" v="22318"/>
          <ac:spMkLst>
            <pc:docMk/>
            <pc:sldMk cId="4107035905" sldId="779"/>
            <ac:spMk id="26" creationId="{AF7E4A18-A833-AACD-493A-DA9F7459031D}"/>
          </ac:spMkLst>
        </pc:spChg>
        <pc:spChg chg="mod">
          <ac:chgData name="Brandon Amos" userId="afec91c01fb71b33" providerId="LiveId" clId="{0BE84340-B612-4D4E-9E74-A664D8137076}" dt="2023-07-28T06:17:36.409" v="22318"/>
          <ac:spMkLst>
            <pc:docMk/>
            <pc:sldMk cId="4107035905" sldId="779"/>
            <ac:spMk id="27" creationId="{CFDC5E52-0AA7-6E3A-2F64-CB0DCAE1B681}"/>
          </ac:spMkLst>
        </pc:spChg>
        <pc:spChg chg="add del mod">
          <ac:chgData name="Brandon Amos" userId="afec91c01fb71b33" providerId="LiveId" clId="{0BE84340-B612-4D4E-9E74-A664D8137076}" dt="2023-07-28T06:18:09.745" v="22327"/>
          <ac:spMkLst>
            <pc:docMk/>
            <pc:sldMk cId="4107035905" sldId="779"/>
            <ac:spMk id="33" creationId="{0722058C-0B50-00C6-D40B-8D7B8D22EFB2}"/>
          </ac:spMkLst>
        </pc:spChg>
        <pc:spChg chg="add del mod">
          <ac:chgData name="Brandon Amos" userId="afec91c01fb71b33" providerId="LiveId" clId="{0BE84340-B612-4D4E-9E74-A664D8137076}" dt="2023-07-28T06:18:09.745" v="22327"/>
          <ac:spMkLst>
            <pc:docMk/>
            <pc:sldMk cId="4107035905" sldId="779"/>
            <ac:spMk id="34" creationId="{387D2EF9-EAEF-90A8-57B0-A055F5EC1D39}"/>
          </ac:spMkLst>
        </pc:spChg>
        <pc:spChg chg="add mod">
          <ac:chgData name="Brandon Amos" userId="afec91c01fb71b33" providerId="LiveId" clId="{0BE84340-B612-4D4E-9E74-A664D8137076}" dt="2023-07-28T06:20:02.811" v="22453" actId="2711"/>
          <ac:spMkLst>
            <pc:docMk/>
            <pc:sldMk cId="4107035905" sldId="779"/>
            <ac:spMk id="37" creationId="{02738E35-1B76-EB02-A730-9267CA49202F}"/>
          </ac:spMkLst>
        </pc:spChg>
        <pc:grpChg chg="add del mod">
          <ac:chgData name="Brandon Amos" userId="afec91c01fb71b33" providerId="LiveId" clId="{0BE84340-B612-4D4E-9E74-A664D8137076}" dt="2023-07-28T06:18:09.745" v="22327"/>
          <ac:grpSpMkLst>
            <pc:docMk/>
            <pc:sldMk cId="4107035905" sldId="779"/>
            <ac:grpSpMk id="15" creationId="{08288050-0E88-8645-A577-017043F8AC40}"/>
          </ac:grpSpMkLst>
        </pc:grpChg>
        <pc:grpChg chg="mod">
          <ac:chgData name="Brandon Amos" userId="afec91c01fb71b33" providerId="LiveId" clId="{0BE84340-B612-4D4E-9E74-A664D8137076}" dt="2023-07-28T06:17:36.409" v="22318"/>
          <ac:grpSpMkLst>
            <pc:docMk/>
            <pc:sldMk cId="4107035905" sldId="779"/>
            <ac:grpSpMk id="22" creationId="{C13F79CA-8ABC-A263-931D-F39045F90466}"/>
          </ac:grpSpMkLst>
        </pc:grpChg>
        <pc:grpChg chg="mod">
          <ac:chgData name="Brandon Amos" userId="afec91c01fb71b33" providerId="LiveId" clId="{0BE84340-B612-4D4E-9E74-A664D8137076}" dt="2023-07-28T06:17:36.409" v="22318"/>
          <ac:grpSpMkLst>
            <pc:docMk/>
            <pc:sldMk cId="4107035905" sldId="779"/>
            <ac:grpSpMk id="28" creationId="{08D549D4-0096-8BBC-43B9-BFAB81C1A51B}"/>
          </ac:grpSpMkLst>
        </pc:grpChg>
        <pc:picChg chg="del">
          <ac:chgData name="Brandon Amos" userId="afec91c01fb71b33" providerId="LiveId" clId="{0BE84340-B612-4D4E-9E74-A664D8137076}" dt="2023-07-28T06:16:25.339" v="22281" actId="478"/>
          <ac:picMkLst>
            <pc:docMk/>
            <pc:sldMk cId="4107035905" sldId="779"/>
            <ac:picMk id="7" creationId="{FCD64C20-0B83-E96F-81F3-34981097BD50}"/>
          </ac:picMkLst>
        </pc:picChg>
        <pc:picChg chg="mod">
          <ac:chgData name="Brandon Amos" userId="afec91c01fb71b33" providerId="LiveId" clId="{0BE84340-B612-4D4E-9E74-A664D8137076}" dt="2023-07-28T06:17:36.409" v="22318"/>
          <ac:picMkLst>
            <pc:docMk/>
            <pc:sldMk cId="4107035905" sldId="779"/>
            <ac:picMk id="21" creationId="{D39ECB3C-9B8E-111E-59BA-9DAF487DE8B0}"/>
          </ac:picMkLst>
        </pc:picChg>
        <pc:picChg chg="mod">
          <ac:chgData name="Brandon Amos" userId="afec91c01fb71b33" providerId="LiveId" clId="{0BE84340-B612-4D4E-9E74-A664D8137076}" dt="2023-07-28T06:17:36.409" v="22318"/>
          <ac:picMkLst>
            <pc:docMk/>
            <pc:sldMk cId="4107035905" sldId="779"/>
            <ac:picMk id="29" creationId="{DF43B3E2-6EEA-4332-1A5F-C4FD56AF3473}"/>
          </ac:picMkLst>
        </pc:picChg>
        <pc:picChg chg="mod">
          <ac:chgData name="Brandon Amos" userId="afec91c01fb71b33" providerId="LiveId" clId="{0BE84340-B612-4D4E-9E74-A664D8137076}" dt="2023-07-28T06:17:36.409" v="22318"/>
          <ac:picMkLst>
            <pc:docMk/>
            <pc:sldMk cId="4107035905" sldId="779"/>
            <ac:picMk id="30" creationId="{96D482C0-BCF1-6525-C54D-079F99618C4E}"/>
          </ac:picMkLst>
        </pc:picChg>
        <pc:picChg chg="mod">
          <ac:chgData name="Brandon Amos" userId="afec91c01fb71b33" providerId="LiveId" clId="{0BE84340-B612-4D4E-9E74-A664D8137076}" dt="2023-07-28T06:17:36.409" v="22318"/>
          <ac:picMkLst>
            <pc:docMk/>
            <pc:sldMk cId="4107035905" sldId="779"/>
            <ac:picMk id="31" creationId="{A893849D-29CB-4DC9-A6B4-397B4E97E817}"/>
          </ac:picMkLst>
        </pc:picChg>
        <pc:picChg chg="mod">
          <ac:chgData name="Brandon Amos" userId="afec91c01fb71b33" providerId="LiveId" clId="{0BE84340-B612-4D4E-9E74-A664D8137076}" dt="2023-07-28T06:17:36.409" v="22318"/>
          <ac:picMkLst>
            <pc:docMk/>
            <pc:sldMk cId="4107035905" sldId="779"/>
            <ac:picMk id="32" creationId="{2B740B08-02B6-B8DF-6D29-DDDA766C2F90}"/>
          </ac:picMkLst>
        </pc:picChg>
        <pc:cxnChg chg="mod">
          <ac:chgData name="Brandon Amos" userId="afec91c01fb71b33" providerId="LiveId" clId="{0BE84340-B612-4D4E-9E74-A664D8137076}" dt="2023-07-28T06:18:54.540" v="22332" actId="1076"/>
          <ac:cxnSpMkLst>
            <pc:docMk/>
            <pc:sldMk cId="4107035905" sldId="779"/>
            <ac:cxnSpMk id="12" creationId="{4583C310-FD09-E7D5-54FA-7FCDEB9E0417}"/>
          </ac:cxnSpMkLst>
        </pc:cxnChg>
        <pc:cxnChg chg="mod">
          <ac:chgData name="Brandon Amos" userId="afec91c01fb71b33" providerId="LiveId" clId="{0BE84340-B612-4D4E-9E74-A664D8137076}" dt="2023-07-28T06:18:54.540" v="22332" actId="1076"/>
          <ac:cxnSpMkLst>
            <pc:docMk/>
            <pc:sldMk cId="4107035905" sldId="779"/>
            <ac:cxnSpMk id="13" creationId="{50E94649-4807-C750-4FAF-7507E50E5920}"/>
          </ac:cxnSpMkLst>
        </pc:cxnChg>
        <pc:cxnChg chg="add del mod">
          <ac:chgData name="Brandon Amos" userId="afec91c01fb71b33" providerId="LiveId" clId="{0BE84340-B612-4D4E-9E74-A664D8137076}" dt="2023-07-28T06:18:09.745" v="22327"/>
          <ac:cxnSpMkLst>
            <pc:docMk/>
            <pc:sldMk cId="4107035905" sldId="779"/>
            <ac:cxnSpMk id="35" creationId="{BCE75316-7072-B59E-DE90-E7F54FD3378C}"/>
          </ac:cxnSpMkLst>
        </pc:cxnChg>
        <pc:cxnChg chg="add del mod">
          <ac:chgData name="Brandon Amos" userId="afec91c01fb71b33" providerId="LiveId" clId="{0BE84340-B612-4D4E-9E74-A664D8137076}" dt="2023-07-28T06:18:09.745" v="22327"/>
          <ac:cxnSpMkLst>
            <pc:docMk/>
            <pc:sldMk cId="4107035905" sldId="779"/>
            <ac:cxnSpMk id="36" creationId="{F275FCF5-EEDA-0472-7BB2-A4AF3369D42F}"/>
          </ac:cxnSpMkLst>
        </pc:cxnChg>
      </pc:sldChg>
      <pc:sldChg chg="add del">
        <pc:chgData name="Brandon Amos" userId="afec91c01fb71b33" providerId="LiveId" clId="{0BE84340-B612-4D4E-9E74-A664D8137076}" dt="2023-07-28T06:26:48.509" v="22750" actId="2696"/>
        <pc:sldMkLst>
          <pc:docMk/>
          <pc:sldMk cId="333898875" sldId="780"/>
        </pc:sldMkLst>
      </pc:sldChg>
      <pc:sldChg chg="addSp delSp modSp add mod">
        <pc:chgData name="Brandon Amos" userId="afec91c01fb71b33" providerId="LiveId" clId="{0BE84340-B612-4D4E-9E74-A664D8137076}" dt="2023-07-28T07:03:46.741" v="24234" actId="14100"/>
        <pc:sldMkLst>
          <pc:docMk/>
          <pc:sldMk cId="3577889344" sldId="780"/>
        </pc:sldMkLst>
        <pc:spChg chg="mod">
          <ac:chgData name="Brandon Amos" userId="afec91c01fb71b33" providerId="LiveId" clId="{0BE84340-B612-4D4E-9E74-A664D8137076}" dt="2023-07-28T07:03:46.741" v="24234" actId="14100"/>
          <ac:spMkLst>
            <pc:docMk/>
            <pc:sldMk cId="3577889344" sldId="780"/>
            <ac:spMk id="7" creationId="{D1F088E0-D3A7-C563-686D-443E628FCCC2}"/>
          </ac:spMkLst>
        </pc:spChg>
        <pc:spChg chg="add mod">
          <ac:chgData name="Brandon Amos" userId="afec91c01fb71b33" providerId="LiveId" clId="{0BE84340-B612-4D4E-9E74-A664D8137076}" dt="2023-07-28T06:29:08.688" v="22911" actId="1076"/>
          <ac:spMkLst>
            <pc:docMk/>
            <pc:sldMk cId="3577889344" sldId="780"/>
            <ac:spMk id="10" creationId="{4BC7EC01-3C6A-5491-EE09-A2061ED74F18}"/>
          </ac:spMkLst>
        </pc:spChg>
        <pc:spChg chg="add mod">
          <ac:chgData name="Brandon Amos" userId="afec91c01fb71b33" providerId="LiveId" clId="{0BE84340-B612-4D4E-9E74-A664D8137076}" dt="2023-07-28T06:29:32.068" v="22975" actId="1076"/>
          <ac:spMkLst>
            <pc:docMk/>
            <pc:sldMk cId="3577889344" sldId="780"/>
            <ac:spMk id="11" creationId="{C3BCE4CA-EF09-0524-2801-4BAF11405DA2}"/>
          </ac:spMkLst>
        </pc:spChg>
        <pc:spChg chg="add mod">
          <ac:chgData name="Brandon Amos" userId="afec91c01fb71b33" providerId="LiveId" clId="{0BE84340-B612-4D4E-9E74-A664D8137076}" dt="2023-07-28T06:29:42.261" v="23016" actId="1076"/>
          <ac:spMkLst>
            <pc:docMk/>
            <pc:sldMk cId="3577889344" sldId="780"/>
            <ac:spMk id="12" creationId="{0A090C12-E19A-8854-3056-9ED072D4BE66}"/>
          </ac:spMkLst>
        </pc:spChg>
        <pc:spChg chg="add mod">
          <ac:chgData name="Brandon Amos" userId="afec91c01fb71b33" providerId="LiveId" clId="{0BE84340-B612-4D4E-9E74-A664D8137076}" dt="2023-07-28T06:30:10.090" v="23030" actId="1038"/>
          <ac:spMkLst>
            <pc:docMk/>
            <pc:sldMk cId="3577889344" sldId="780"/>
            <ac:spMk id="13" creationId="{5C2DD650-694D-4208-151F-79CF101F9ACD}"/>
          </ac:spMkLst>
        </pc:spChg>
        <pc:spChg chg="del">
          <ac:chgData name="Brandon Amos" userId="afec91c01fb71b33" providerId="LiveId" clId="{0BE84340-B612-4D4E-9E74-A664D8137076}" dt="2023-07-28T06:28:06.743" v="22870" actId="478"/>
          <ac:spMkLst>
            <pc:docMk/>
            <pc:sldMk cId="3577889344" sldId="780"/>
            <ac:spMk id="110" creationId="{0C117E25-E30A-C38F-6B3A-35BB6A3ACFDE}"/>
          </ac:spMkLst>
        </pc:spChg>
        <pc:spChg chg="del">
          <ac:chgData name="Brandon Amos" userId="afec91c01fb71b33" providerId="LiveId" clId="{0BE84340-B612-4D4E-9E74-A664D8137076}" dt="2023-07-28T06:28:06.743" v="22870" actId="478"/>
          <ac:spMkLst>
            <pc:docMk/>
            <pc:sldMk cId="3577889344" sldId="780"/>
            <ac:spMk id="111" creationId="{DBE874FF-86E8-5AFD-919D-5E9DBA1EE982}"/>
          </ac:spMkLst>
        </pc:spChg>
        <pc:spChg chg="del">
          <ac:chgData name="Brandon Amos" userId="afec91c01fb71b33" providerId="LiveId" clId="{0BE84340-B612-4D4E-9E74-A664D8137076}" dt="2023-07-28T06:28:06.743" v="22870" actId="478"/>
          <ac:spMkLst>
            <pc:docMk/>
            <pc:sldMk cId="3577889344" sldId="780"/>
            <ac:spMk id="112" creationId="{754A3CC3-76B4-3D07-CF02-04D69F245792}"/>
          </ac:spMkLst>
        </pc:spChg>
        <pc:spChg chg="del">
          <ac:chgData name="Brandon Amos" userId="afec91c01fb71b33" providerId="LiveId" clId="{0BE84340-B612-4D4E-9E74-A664D8137076}" dt="2023-07-28T06:28:06.743" v="22870" actId="478"/>
          <ac:spMkLst>
            <pc:docMk/>
            <pc:sldMk cId="3577889344" sldId="780"/>
            <ac:spMk id="113" creationId="{A9293A52-9EC1-1591-8ECD-3BE3C99F85B4}"/>
          </ac:spMkLst>
        </pc:spChg>
        <pc:spChg chg="del">
          <ac:chgData name="Brandon Amos" userId="afec91c01fb71b33" providerId="LiveId" clId="{0BE84340-B612-4D4E-9E74-A664D8137076}" dt="2023-07-28T06:28:03.051" v="22869" actId="478"/>
          <ac:spMkLst>
            <pc:docMk/>
            <pc:sldMk cId="3577889344" sldId="780"/>
            <ac:spMk id="115" creationId="{DCE5E0CA-8BAD-F5F2-B2F6-83A59E1908EB}"/>
          </ac:spMkLst>
        </pc:spChg>
        <pc:spChg chg="del">
          <ac:chgData name="Brandon Amos" userId="afec91c01fb71b33" providerId="LiveId" clId="{0BE84340-B612-4D4E-9E74-A664D8137076}" dt="2023-07-28T06:28:03.051" v="22869" actId="478"/>
          <ac:spMkLst>
            <pc:docMk/>
            <pc:sldMk cId="3577889344" sldId="780"/>
            <ac:spMk id="116" creationId="{B06D9AC7-067B-CFFC-D155-2FD7B95022AC}"/>
          </ac:spMkLst>
        </pc:spChg>
        <pc:spChg chg="del">
          <ac:chgData name="Brandon Amos" userId="afec91c01fb71b33" providerId="LiveId" clId="{0BE84340-B612-4D4E-9E74-A664D8137076}" dt="2023-07-28T06:28:03.051" v="22869" actId="478"/>
          <ac:spMkLst>
            <pc:docMk/>
            <pc:sldMk cId="3577889344" sldId="780"/>
            <ac:spMk id="117" creationId="{B2877C45-DCAF-823D-A6C9-7946C003476B}"/>
          </ac:spMkLst>
        </pc:spChg>
        <pc:spChg chg="mod">
          <ac:chgData name="Brandon Amos" userId="afec91c01fb71b33" providerId="LiveId" clId="{0BE84340-B612-4D4E-9E74-A664D8137076}" dt="2023-07-28T06:29:11.541" v="22913" actId="1035"/>
          <ac:spMkLst>
            <pc:docMk/>
            <pc:sldMk cId="3577889344" sldId="780"/>
            <ac:spMk id="118" creationId="{CDA2EA3E-2127-790D-4ABC-D89543340CAD}"/>
          </ac:spMkLst>
        </pc:spChg>
        <pc:picChg chg="add mod">
          <ac:chgData name="Brandon Amos" userId="afec91c01fb71b33" providerId="LiveId" clId="{0BE84340-B612-4D4E-9E74-A664D8137076}" dt="2023-07-28T06:28:07.098" v="22871"/>
          <ac:picMkLst>
            <pc:docMk/>
            <pc:sldMk cId="3577889344" sldId="780"/>
            <ac:picMk id="3" creationId="{87A2768F-8120-A0CB-5F49-95CADF8AA342}"/>
          </ac:picMkLst>
        </pc:picChg>
        <pc:picChg chg="add mod">
          <ac:chgData name="Brandon Amos" userId="afec91c01fb71b33" providerId="LiveId" clId="{0BE84340-B612-4D4E-9E74-A664D8137076}" dt="2023-07-28T06:28:07.098" v="22871"/>
          <ac:picMkLst>
            <pc:docMk/>
            <pc:sldMk cId="3577889344" sldId="780"/>
            <ac:picMk id="8" creationId="{551C97EC-5727-5CEA-5252-E356041D414E}"/>
          </ac:picMkLst>
        </pc:picChg>
        <pc:picChg chg="mod">
          <ac:chgData name="Brandon Amos" userId="afec91c01fb71b33" providerId="LiveId" clId="{0BE84340-B612-4D4E-9E74-A664D8137076}" dt="2023-07-28T06:28:51.175" v="22905" actId="1076"/>
          <ac:picMkLst>
            <pc:docMk/>
            <pc:sldMk cId="3577889344" sldId="780"/>
            <ac:picMk id="9" creationId="{C8D01C89-4EF3-E2BB-BBEB-25987E704CDC}"/>
          </ac:picMkLst>
        </pc:picChg>
        <pc:picChg chg="del">
          <ac:chgData name="Brandon Amos" userId="afec91c01fb71b33" providerId="LiveId" clId="{0BE84340-B612-4D4E-9E74-A664D8137076}" dt="2023-07-28T06:28:03.051" v="22869" actId="478"/>
          <ac:picMkLst>
            <pc:docMk/>
            <pc:sldMk cId="3577889344" sldId="780"/>
            <ac:picMk id="40" creationId="{F74B3056-6D5E-1242-08F2-BF38BFE82133}"/>
          </ac:picMkLst>
        </pc:picChg>
        <pc:picChg chg="del">
          <ac:chgData name="Brandon Amos" userId="afec91c01fb71b33" providerId="LiveId" clId="{0BE84340-B612-4D4E-9E74-A664D8137076}" dt="2023-07-28T06:28:03.051" v="22869" actId="478"/>
          <ac:picMkLst>
            <pc:docMk/>
            <pc:sldMk cId="3577889344" sldId="780"/>
            <ac:picMk id="42" creationId="{045768F2-BCF1-41E6-A88B-2F6875B24B8D}"/>
          </ac:picMkLst>
        </pc:picChg>
        <pc:picChg chg="del">
          <ac:chgData name="Brandon Amos" userId="afec91c01fb71b33" providerId="LiveId" clId="{0BE84340-B612-4D4E-9E74-A664D8137076}" dt="2023-07-28T06:28:03.051" v="22869" actId="478"/>
          <ac:picMkLst>
            <pc:docMk/>
            <pc:sldMk cId="3577889344" sldId="780"/>
            <ac:picMk id="68" creationId="{0452AC48-1A39-EBAB-DB1F-9D13183F5DE9}"/>
          </ac:picMkLst>
        </pc:picChg>
        <pc:cxnChg chg="del">
          <ac:chgData name="Brandon Amos" userId="afec91c01fb71b33" providerId="LiveId" clId="{0BE84340-B612-4D4E-9E74-A664D8137076}" dt="2023-07-28T06:28:03.051" v="22869" actId="478"/>
          <ac:cxnSpMkLst>
            <pc:docMk/>
            <pc:sldMk cId="3577889344" sldId="780"/>
            <ac:cxnSpMk id="72" creationId="{853A11D0-94D2-6513-654C-2623D165C43C}"/>
          </ac:cxnSpMkLst>
        </pc:cxnChg>
        <pc:cxnChg chg="del">
          <ac:chgData name="Brandon Amos" userId="afec91c01fb71b33" providerId="LiveId" clId="{0BE84340-B612-4D4E-9E74-A664D8137076}" dt="2023-07-28T06:28:03.051" v="22869" actId="478"/>
          <ac:cxnSpMkLst>
            <pc:docMk/>
            <pc:sldMk cId="3577889344" sldId="780"/>
            <ac:cxnSpMk id="79" creationId="{0F70BE0A-EA4F-4EE1-38A9-4624E09F72F1}"/>
          </ac:cxnSpMkLst>
        </pc:cxnChg>
        <pc:cxnChg chg="del">
          <ac:chgData name="Brandon Amos" userId="afec91c01fb71b33" providerId="LiveId" clId="{0BE84340-B612-4D4E-9E74-A664D8137076}" dt="2023-07-28T06:28:03.051" v="22869" actId="478"/>
          <ac:cxnSpMkLst>
            <pc:docMk/>
            <pc:sldMk cId="3577889344" sldId="780"/>
            <ac:cxnSpMk id="83" creationId="{1958CBD3-B487-AF25-F09F-3C55A638A26C}"/>
          </ac:cxnSpMkLst>
        </pc:cxnChg>
      </pc:sldChg>
      <pc:sldChg chg="addSp delSp modSp new mod">
        <pc:chgData name="Brandon Amos" userId="afec91c01fb71b33" providerId="LiveId" clId="{0BE84340-B612-4D4E-9E74-A664D8137076}" dt="2023-07-28T06:46:00.181" v="23554" actId="1076"/>
        <pc:sldMkLst>
          <pc:docMk/>
          <pc:sldMk cId="3347728835" sldId="781"/>
        </pc:sldMkLst>
        <pc:spChg chg="mod">
          <ac:chgData name="Brandon Amos" userId="afec91c01fb71b33" providerId="LiveId" clId="{0BE84340-B612-4D4E-9E74-A664D8137076}" dt="2023-07-28T06:45:47.039" v="23516" actId="14100"/>
          <ac:spMkLst>
            <pc:docMk/>
            <pc:sldMk cId="3347728835" sldId="781"/>
            <ac:spMk id="2" creationId="{C564611A-1216-6A87-1E41-4C2A87EFAB90}"/>
          </ac:spMkLst>
        </pc:spChg>
        <pc:spChg chg="del">
          <ac:chgData name="Brandon Amos" userId="afec91c01fb71b33" providerId="LiveId" clId="{0BE84340-B612-4D4E-9E74-A664D8137076}" dt="2023-07-28T06:32:03.121" v="23055" actId="478"/>
          <ac:spMkLst>
            <pc:docMk/>
            <pc:sldMk cId="3347728835" sldId="781"/>
            <ac:spMk id="3" creationId="{444880FB-2F06-BC6C-359A-04129589F507}"/>
          </ac:spMkLst>
        </pc:spChg>
        <pc:spChg chg="add mod">
          <ac:chgData name="Brandon Amos" userId="afec91c01fb71b33" providerId="LiveId" clId="{0BE84340-B612-4D4E-9E74-A664D8137076}" dt="2023-07-28T06:45:53.947" v="23552" actId="1035"/>
          <ac:spMkLst>
            <pc:docMk/>
            <pc:sldMk cId="3347728835" sldId="781"/>
            <ac:spMk id="7" creationId="{0CB9A08A-F3B3-BD43-99DA-43E31DE2A5B2}"/>
          </ac:spMkLst>
        </pc:spChg>
        <pc:spChg chg="add mod">
          <ac:chgData name="Brandon Amos" userId="afec91c01fb71b33" providerId="LiveId" clId="{0BE84340-B612-4D4E-9E74-A664D8137076}" dt="2023-07-28T06:45:53.947" v="23552" actId="1035"/>
          <ac:spMkLst>
            <pc:docMk/>
            <pc:sldMk cId="3347728835" sldId="781"/>
            <ac:spMk id="8" creationId="{726528DB-CCD9-EA0B-549C-2FC813DD9B53}"/>
          </ac:spMkLst>
        </pc:spChg>
        <pc:spChg chg="add del mod">
          <ac:chgData name="Brandon Amos" userId="afec91c01fb71b33" providerId="LiveId" clId="{0BE84340-B612-4D4E-9E74-A664D8137076}" dt="2023-07-28T06:32:56.824" v="23085" actId="478"/>
          <ac:spMkLst>
            <pc:docMk/>
            <pc:sldMk cId="3347728835" sldId="781"/>
            <ac:spMk id="10" creationId="{33F98CB0-FCAA-A6C6-8A49-B5208C84538B}"/>
          </ac:spMkLst>
        </pc:spChg>
        <pc:picChg chg="add del mod">
          <ac:chgData name="Brandon Amos" userId="afec91c01fb71b33" providerId="LiveId" clId="{0BE84340-B612-4D4E-9E74-A664D8137076}" dt="2023-07-28T06:32:43.289" v="23081" actId="478"/>
          <ac:picMkLst>
            <pc:docMk/>
            <pc:sldMk cId="3347728835" sldId="781"/>
            <ac:picMk id="9" creationId="{4348F4B4-64EC-8BA5-77A5-6C2271160861}"/>
          </ac:picMkLst>
        </pc:picChg>
        <pc:picChg chg="add mod">
          <ac:chgData name="Brandon Amos" userId="afec91c01fb71b33" providerId="LiveId" clId="{0BE84340-B612-4D4E-9E74-A664D8137076}" dt="2023-07-28T06:46:00.181" v="23554" actId="1076"/>
          <ac:picMkLst>
            <pc:docMk/>
            <pc:sldMk cId="3347728835" sldId="781"/>
            <ac:picMk id="12" creationId="{8EEF6B01-C23C-E385-4584-F4DDCA4C44C0}"/>
          </ac:picMkLst>
        </pc:picChg>
        <pc:picChg chg="add mod">
          <ac:chgData name="Brandon Amos" userId="afec91c01fb71b33" providerId="LiveId" clId="{0BE84340-B612-4D4E-9E74-A664D8137076}" dt="2023-07-28T06:32:17.992" v="23061" actId="1076"/>
          <ac:picMkLst>
            <pc:docMk/>
            <pc:sldMk cId="3347728835" sldId="781"/>
            <ac:picMk id="1026" creationId="{170C7868-1A84-DFD4-77BC-7C3EB0B2BE5D}"/>
          </ac:picMkLst>
        </pc:picChg>
      </pc:sldChg>
      <pc:sldChg chg="addSp delSp modSp new mod">
        <pc:chgData name="Brandon Amos" userId="afec91c01fb71b33" providerId="LiveId" clId="{0BE84340-B612-4D4E-9E74-A664D8137076}" dt="2023-07-28T06:43:16.007" v="23389" actId="20577"/>
        <pc:sldMkLst>
          <pc:docMk/>
          <pc:sldMk cId="4225957538" sldId="782"/>
        </pc:sldMkLst>
        <pc:spChg chg="mod">
          <ac:chgData name="Brandon Amos" userId="afec91c01fb71b33" providerId="LiveId" clId="{0BE84340-B612-4D4E-9E74-A664D8137076}" dt="2023-07-28T06:43:16.007" v="23389" actId="20577"/>
          <ac:spMkLst>
            <pc:docMk/>
            <pc:sldMk cId="4225957538" sldId="782"/>
            <ac:spMk id="2" creationId="{BEEB186D-A801-582D-B3B9-7FB0B1B5FCED}"/>
          </ac:spMkLst>
        </pc:spChg>
        <pc:spChg chg="del">
          <ac:chgData name="Brandon Amos" userId="afec91c01fb71b33" providerId="LiveId" clId="{0BE84340-B612-4D4E-9E74-A664D8137076}" dt="2023-07-28T06:41:05.877" v="23300"/>
          <ac:spMkLst>
            <pc:docMk/>
            <pc:sldMk cId="4225957538" sldId="782"/>
            <ac:spMk id="3" creationId="{3E147FD2-0842-981A-E0C4-2BCC37519E5E}"/>
          </ac:spMkLst>
        </pc:spChg>
        <pc:picChg chg="add mod">
          <ac:chgData name="Brandon Amos" userId="afec91c01fb71b33" providerId="LiveId" clId="{0BE84340-B612-4D4E-9E74-A664D8137076}" dt="2023-07-28T06:43:04.795" v="23334" actId="167"/>
          <ac:picMkLst>
            <pc:docMk/>
            <pc:sldMk cId="4225957538" sldId="782"/>
            <ac:picMk id="7" creationId="{8FBD280F-6EF4-5977-56EF-6613805109C3}"/>
          </ac:picMkLst>
        </pc:picChg>
        <pc:picChg chg="add mod">
          <ac:chgData name="Brandon Amos" userId="afec91c01fb71b33" providerId="LiveId" clId="{0BE84340-B612-4D4E-9E74-A664D8137076}" dt="2023-07-28T06:41:24.801" v="23305" actId="1076"/>
          <ac:picMkLst>
            <pc:docMk/>
            <pc:sldMk cId="4225957538" sldId="782"/>
            <ac:picMk id="8" creationId="{78A78CF1-520A-B866-3DDA-59DBC808E13D}"/>
          </ac:picMkLst>
        </pc:picChg>
        <pc:picChg chg="add mod">
          <ac:chgData name="Brandon Amos" userId="afec91c01fb71b33" providerId="LiveId" clId="{0BE84340-B612-4D4E-9E74-A664D8137076}" dt="2023-07-28T06:42:53.307" v="23317" actId="1076"/>
          <ac:picMkLst>
            <pc:docMk/>
            <pc:sldMk cId="4225957538" sldId="782"/>
            <ac:picMk id="9" creationId="{5CFA5A0B-33EF-96E6-7E92-7BF399017B55}"/>
          </ac:picMkLst>
        </pc:picChg>
      </pc:sldChg>
      <pc:sldChg chg="addSp modSp new mod">
        <pc:chgData name="Brandon Amos" userId="afec91c01fb71b33" providerId="LiveId" clId="{0BE84340-B612-4D4E-9E74-A664D8137076}" dt="2023-07-28T07:08:06.037" v="24544" actId="114"/>
        <pc:sldMkLst>
          <pc:docMk/>
          <pc:sldMk cId="694940396" sldId="783"/>
        </pc:sldMkLst>
        <pc:spChg chg="mod">
          <ac:chgData name="Brandon Amos" userId="afec91c01fb71b33" providerId="LiveId" clId="{0BE84340-B612-4D4E-9E74-A664D8137076}" dt="2023-07-28T06:55:57.544" v="23922" actId="20577"/>
          <ac:spMkLst>
            <pc:docMk/>
            <pc:sldMk cId="694940396" sldId="783"/>
            <ac:spMk id="2" creationId="{83181D61-0F67-CC57-173A-25CFFE5DA836}"/>
          </ac:spMkLst>
        </pc:spChg>
        <pc:spChg chg="mod">
          <ac:chgData name="Brandon Amos" userId="afec91c01fb71b33" providerId="LiveId" clId="{0BE84340-B612-4D4E-9E74-A664D8137076}" dt="2023-07-28T07:08:06.037" v="24544" actId="114"/>
          <ac:spMkLst>
            <pc:docMk/>
            <pc:sldMk cId="694940396" sldId="783"/>
            <ac:spMk id="3" creationId="{2DEA397F-F315-4B66-120E-111FE964796E}"/>
          </ac:spMkLst>
        </pc:spChg>
        <pc:picChg chg="add mod">
          <ac:chgData name="Brandon Amos" userId="afec91c01fb71b33" providerId="LiveId" clId="{0BE84340-B612-4D4E-9E74-A664D8137076}" dt="2023-07-28T06:53:00.701" v="23712" actId="166"/>
          <ac:picMkLst>
            <pc:docMk/>
            <pc:sldMk cId="694940396" sldId="783"/>
            <ac:picMk id="7" creationId="{58AFA366-B710-A519-8B01-5370854FCCCF}"/>
          </ac:picMkLst>
        </pc:picChg>
        <pc:picChg chg="add mod">
          <ac:chgData name="Brandon Amos" userId="afec91c01fb71b33" providerId="LiveId" clId="{0BE84340-B612-4D4E-9E74-A664D8137076}" dt="2023-07-28T06:52:56.648" v="23711" actId="1037"/>
          <ac:picMkLst>
            <pc:docMk/>
            <pc:sldMk cId="694940396" sldId="783"/>
            <ac:picMk id="8" creationId="{B4474652-C91A-7BA8-F689-CACEEE9F6CED}"/>
          </ac:picMkLst>
        </pc:picChg>
        <pc:picChg chg="add mod">
          <ac:chgData name="Brandon Amos" userId="afec91c01fb71b33" providerId="LiveId" clId="{0BE84340-B612-4D4E-9E74-A664D8137076}" dt="2023-07-28T06:52:45.951" v="23706" actId="1037"/>
          <ac:picMkLst>
            <pc:docMk/>
            <pc:sldMk cId="694940396" sldId="783"/>
            <ac:picMk id="9" creationId="{E9575597-5AC7-44DC-EFBC-A4499869B166}"/>
          </ac:picMkLst>
        </pc:picChg>
        <pc:picChg chg="add mod">
          <ac:chgData name="Brandon Amos" userId="afec91c01fb71b33" providerId="LiveId" clId="{0BE84340-B612-4D4E-9E74-A664D8137076}" dt="2023-07-28T06:52:49.744" v="23707" actId="1076"/>
          <ac:picMkLst>
            <pc:docMk/>
            <pc:sldMk cId="694940396" sldId="783"/>
            <ac:picMk id="10" creationId="{0F1BDBB8-B219-61CF-AAB1-727B8E23984D}"/>
          </ac:picMkLst>
        </pc:picChg>
        <pc:picChg chg="add mod">
          <ac:chgData name="Brandon Amos" userId="afec91c01fb71b33" providerId="LiveId" clId="{0BE84340-B612-4D4E-9E74-A664D8137076}" dt="2023-07-28T06:52:54.275" v="23710" actId="1076"/>
          <ac:picMkLst>
            <pc:docMk/>
            <pc:sldMk cId="694940396" sldId="783"/>
            <ac:picMk id="11" creationId="{F3548474-C5EE-96AE-42D5-B1663720AC70}"/>
          </ac:picMkLst>
        </pc:picChg>
      </pc:sldChg>
      <pc:sldChg chg="modSp new del mod">
        <pc:chgData name="Brandon Amos" userId="afec91c01fb71b33" providerId="LiveId" clId="{0BE84340-B612-4D4E-9E74-A664D8137076}" dt="2023-07-28T09:39:52.673" v="29015" actId="2696"/>
        <pc:sldMkLst>
          <pc:docMk/>
          <pc:sldMk cId="1863305456" sldId="784"/>
        </pc:sldMkLst>
        <pc:spChg chg="mod">
          <ac:chgData name="Brandon Amos" userId="afec91c01fb71b33" providerId="LiveId" clId="{0BE84340-B612-4D4E-9E74-A664D8137076}" dt="2023-07-28T06:59:05.695" v="23952" actId="20577"/>
          <ac:spMkLst>
            <pc:docMk/>
            <pc:sldMk cId="1863305456" sldId="784"/>
            <ac:spMk id="2" creationId="{79D194FC-D9D8-B6E6-5B8F-09D7D395F59D}"/>
          </ac:spMkLst>
        </pc:spChg>
      </pc:sldChg>
      <pc:sldChg chg="add del">
        <pc:chgData name="Brandon Amos" userId="afec91c01fb71b33" providerId="LiveId" clId="{0BE84340-B612-4D4E-9E74-A664D8137076}" dt="2023-07-28T07:03:30.966" v="24232"/>
        <pc:sldMkLst>
          <pc:docMk/>
          <pc:sldMk cId="798233230" sldId="785"/>
        </pc:sldMkLst>
      </pc:sldChg>
      <pc:sldChg chg="addSp delSp modSp new mod">
        <pc:chgData name="Brandon Amos" userId="afec91c01fb71b33" providerId="LiveId" clId="{0BE84340-B612-4D4E-9E74-A664D8137076}" dt="2023-07-28T08:56:34.671" v="27023" actId="20577"/>
        <pc:sldMkLst>
          <pc:docMk/>
          <pc:sldMk cId="3923803370" sldId="785"/>
        </pc:sldMkLst>
        <pc:spChg chg="mod">
          <ac:chgData name="Brandon Amos" userId="afec91c01fb71b33" providerId="LiveId" clId="{0BE84340-B612-4D4E-9E74-A664D8137076}" dt="2023-07-28T08:34:11.624" v="25071" actId="20577"/>
          <ac:spMkLst>
            <pc:docMk/>
            <pc:sldMk cId="3923803370" sldId="785"/>
            <ac:spMk id="2" creationId="{42933744-3DA3-3CC2-6FC9-2CBE42E787AB}"/>
          </ac:spMkLst>
        </pc:spChg>
        <pc:spChg chg="del">
          <ac:chgData name="Brandon Amos" userId="afec91c01fb71b33" providerId="LiveId" clId="{0BE84340-B612-4D4E-9E74-A664D8137076}" dt="2023-07-28T08:38:19.037" v="25223" actId="478"/>
          <ac:spMkLst>
            <pc:docMk/>
            <pc:sldMk cId="3923803370" sldId="785"/>
            <ac:spMk id="3" creationId="{AFCD64E1-A6D7-938C-E26B-3FD2BA4FCA01}"/>
          </ac:spMkLst>
        </pc:spChg>
        <pc:spChg chg="add mod">
          <ac:chgData name="Brandon Amos" userId="afec91c01fb71b33" providerId="LiveId" clId="{0BE84340-B612-4D4E-9E74-A664D8137076}" dt="2023-07-28T08:56:34.671" v="27023" actId="20577"/>
          <ac:spMkLst>
            <pc:docMk/>
            <pc:sldMk cId="3923803370" sldId="785"/>
            <ac:spMk id="7" creationId="{6A8BFBB8-D287-156D-BC12-3EEF131771B7}"/>
          </ac:spMkLst>
        </pc:spChg>
        <pc:spChg chg="add mod">
          <ac:chgData name="Brandon Amos" userId="afec91c01fb71b33" providerId="LiveId" clId="{0BE84340-B612-4D4E-9E74-A664D8137076}" dt="2023-07-28T08:39:12.964" v="25230" actId="1076"/>
          <ac:spMkLst>
            <pc:docMk/>
            <pc:sldMk cId="3923803370" sldId="785"/>
            <ac:spMk id="9" creationId="{E51D7FE1-326F-8C69-5CBB-B8FDE06A4F60}"/>
          </ac:spMkLst>
        </pc:spChg>
        <pc:spChg chg="add mod">
          <ac:chgData name="Brandon Amos" userId="afec91c01fb71b33" providerId="LiveId" clId="{0BE84340-B612-4D4E-9E74-A664D8137076}" dt="2023-07-28T08:39:12.964" v="25230" actId="1076"/>
          <ac:spMkLst>
            <pc:docMk/>
            <pc:sldMk cId="3923803370" sldId="785"/>
            <ac:spMk id="10" creationId="{7547D87D-6E2B-82FE-6CA9-360ABFF6C0F7}"/>
          </ac:spMkLst>
        </pc:spChg>
        <pc:spChg chg="add mod">
          <ac:chgData name="Brandon Amos" userId="afec91c01fb71b33" providerId="LiveId" clId="{0BE84340-B612-4D4E-9E74-A664D8137076}" dt="2023-07-28T08:39:27.839" v="25272" actId="27636"/>
          <ac:spMkLst>
            <pc:docMk/>
            <pc:sldMk cId="3923803370" sldId="785"/>
            <ac:spMk id="11" creationId="{D0FF1598-1D21-61F8-9FE5-86E987676774}"/>
          </ac:spMkLst>
        </pc:spChg>
        <pc:spChg chg="add mod">
          <ac:chgData name="Brandon Amos" userId="afec91c01fb71b33" providerId="LiveId" clId="{0BE84340-B612-4D4E-9E74-A664D8137076}" dt="2023-07-28T08:39:39.852" v="25312" actId="20577"/>
          <ac:spMkLst>
            <pc:docMk/>
            <pc:sldMk cId="3923803370" sldId="785"/>
            <ac:spMk id="12" creationId="{D97E9747-91FA-EA4A-1764-8CE46323FB51}"/>
          </ac:spMkLst>
        </pc:spChg>
        <pc:spChg chg="add mod">
          <ac:chgData name="Brandon Amos" userId="afec91c01fb71b33" providerId="LiveId" clId="{0BE84340-B612-4D4E-9E74-A664D8137076}" dt="2023-07-28T08:39:12.964" v="25230" actId="1076"/>
          <ac:spMkLst>
            <pc:docMk/>
            <pc:sldMk cId="3923803370" sldId="785"/>
            <ac:spMk id="13" creationId="{F056C9DE-823C-11AF-CB87-CE8F11A23280}"/>
          </ac:spMkLst>
        </pc:spChg>
        <pc:spChg chg="add mod">
          <ac:chgData name="Brandon Amos" userId="afec91c01fb71b33" providerId="LiveId" clId="{0BE84340-B612-4D4E-9E74-A664D8137076}" dt="2023-07-28T08:39:12.964" v="25230" actId="1076"/>
          <ac:spMkLst>
            <pc:docMk/>
            <pc:sldMk cId="3923803370" sldId="785"/>
            <ac:spMk id="14" creationId="{6B2A2F78-8E98-2CF6-635C-7EE5F17429E0}"/>
          </ac:spMkLst>
        </pc:spChg>
        <pc:picChg chg="add del mod">
          <ac:chgData name="Brandon Amos" userId="afec91c01fb71b33" providerId="LiveId" clId="{0BE84340-B612-4D4E-9E74-A664D8137076}" dt="2023-07-28T08:39:09.563" v="25228" actId="478"/>
          <ac:picMkLst>
            <pc:docMk/>
            <pc:sldMk cId="3923803370" sldId="785"/>
            <ac:picMk id="8" creationId="{7121B11B-293A-621B-7853-FF02BEFD8DAC}"/>
          </ac:picMkLst>
        </pc:picChg>
        <pc:picChg chg="add mod">
          <ac:chgData name="Brandon Amos" userId="afec91c01fb71b33" providerId="LiveId" clId="{0BE84340-B612-4D4E-9E74-A664D8137076}" dt="2023-07-28T08:40:29.026" v="25316" actId="14100"/>
          <ac:picMkLst>
            <pc:docMk/>
            <pc:sldMk cId="3923803370" sldId="785"/>
            <ac:picMk id="15" creationId="{7345AA63-89D7-372E-B6B0-771B848073C9}"/>
          </ac:picMkLst>
        </pc:picChg>
        <pc:picChg chg="add mod">
          <ac:chgData name="Brandon Amos" userId="afec91c01fb71b33" providerId="LiveId" clId="{0BE84340-B612-4D4E-9E74-A664D8137076}" dt="2023-07-28T08:40:45.882" v="25321" actId="1582"/>
          <ac:picMkLst>
            <pc:docMk/>
            <pc:sldMk cId="3923803370" sldId="785"/>
            <ac:picMk id="16" creationId="{39670B5F-9219-9426-D9D0-E615B70D13D3}"/>
          </ac:picMkLst>
        </pc:picChg>
      </pc:sldChg>
      <pc:sldChg chg="addSp delSp modSp new mod">
        <pc:chgData name="Brandon Amos" userId="afec91c01fb71b33" providerId="LiveId" clId="{0BE84340-B612-4D4E-9E74-A664D8137076}" dt="2023-07-28T08:45:47.626" v="25591" actId="20577"/>
        <pc:sldMkLst>
          <pc:docMk/>
          <pc:sldMk cId="1663310559" sldId="786"/>
        </pc:sldMkLst>
        <pc:spChg chg="mod">
          <ac:chgData name="Brandon Amos" userId="afec91c01fb71b33" providerId="LiveId" clId="{0BE84340-B612-4D4E-9E74-A664D8137076}" dt="2023-07-28T08:45:47.626" v="25591" actId="20577"/>
          <ac:spMkLst>
            <pc:docMk/>
            <pc:sldMk cId="1663310559" sldId="786"/>
            <ac:spMk id="2" creationId="{F4CE874B-08C3-5009-8F47-F677FBE307E9}"/>
          </ac:spMkLst>
        </pc:spChg>
        <pc:spChg chg="del">
          <ac:chgData name="Brandon Amos" userId="afec91c01fb71b33" providerId="LiveId" clId="{0BE84340-B612-4D4E-9E74-A664D8137076}" dt="2023-07-28T08:43:29.305" v="25376" actId="478"/>
          <ac:spMkLst>
            <pc:docMk/>
            <pc:sldMk cId="1663310559" sldId="786"/>
            <ac:spMk id="3" creationId="{E9801909-6D85-C9E0-CFAC-490CCC047C3A}"/>
          </ac:spMkLst>
        </pc:spChg>
        <pc:spChg chg="add del mod">
          <ac:chgData name="Brandon Amos" userId="afec91c01fb71b33" providerId="LiveId" clId="{0BE84340-B612-4D4E-9E74-A664D8137076}" dt="2023-07-28T08:43:10.564" v="25371"/>
          <ac:spMkLst>
            <pc:docMk/>
            <pc:sldMk cId="1663310559" sldId="786"/>
            <ac:spMk id="8" creationId="{EB9AC7F4-8F78-F5A1-DAB8-4763DA37FA4C}"/>
          </ac:spMkLst>
        </pc:spChg>
        <pc:spChg chg="add del mod">
          <ac:chgData name="Brandon Amos" userId="afec91c01fb71b33" providerId="LiveId" clId="{0BE84340-B612-4D4E-9E74-A664D8137076}" dt="2023-07-28T08:43:10.564" v="25371"/>
          <ac:spMkLst>
            <pc:docMk/>
            <pc:sldMk cId="1663310559" sldId="786"/>
            <ac:spMk id="9" creationId="{1EFC64A8-0F45-40F9-9903-187FCF470C6A}"/>
          </ac:spMkLst>
        </pc:spChg>
        <pc:spChg chg="add del mod">
          <ac:chgData name="Brandon Amos" userId="afec91c01fb71b33" providerId="LiveId" clId="{0BE84340-B612-4D4E-9E74-A664D8137076}" dt="2023-07-28T08:43:10.564" v="25371"/>
          <ac:spMkLst>
            <pc:docMk/>
            <pc:sldMk cId="1663310559" sldId="786"/>
            <ac:spMk id="10" creationId="{2075054C-2468-BA91-EDAE-CD0C9E9333D8}"/>
          </ac:spMkLst>
        </pc:spChg>
        <pc:spChg chg="add del mod">
          <ac:chgData name="Brandon Amos" userId="afec91c01fb71b33" providerId="LiveId" clId="{0BE84340-B612-4D4E-9E74-A664D8137076}" dt="2023-07-28T08:43:10.564" v="25371"/>
          <ac:spMkLst>
            <pc:docMk/>
            <pc:sldMk cId="1663310559" sldId="786"/>
            <ac:spMk id="11" creationId="{1D1000C2-FDE6-6224-2E1B-D062C0787D69}"/>
          </ac:spMkLst>
        </pc:spChg>
        <pc:spChg chg="add del mod">
          <ac:chgData name="Brandon Amos" userId="afec91c01fb71b33" providerId="LiveId" clId="{0BE84340-B612-4D4E-9E74-A664D8137076}" dt="2023-07-28T08:43:10.564" v="25371"/>
          <ac:spMkLst>
            <pc:docMk/>
            <pc:sldMk cId="1663310559" sldId="786"/>
            <ac:spMk id="12" creationId="{1E89CB74-3C04-3D07-E2C0-EC218C06A097}"/>
          </ac:spMkLst>
        </pc:spChg>
        <pc:spChg chg="add del mod">
          <ac:chgData name="Brandon Amos" userId="afec91c01fb71b33" providerId="LiveId" clId="{0BE84340-B612-4D4E-9E74-A664D8137076}" dt="2023-07-28T08:43:10.407" v="25370"/>
          <ac:spMkLst>
            <pc:docMk/>
            <pc:sldMk cId="1663310559" sldId="786"/>
            <ac:spMk id="13" creationId="{146B84AA-7CCF-AB93-6C5F-8ECCA8F116EB}"/>
          </ac:spMkLst>
        </pc:spChg>
        <pc:spChg chg="add del mod">
          <ac:chgData name="Brandon Amos" userId="afec91c01fb71b33" providerId="LiveId" clId="{0BE84340-B612-4D4E-9E74-A664D8137076}" dt="2023-07-28T08:43:10.407" v="25370"/>
          <ac:spMkLst>
            <pc:docMk/>
            <pc:sldMk cId="1663310559" sldId="786"/>
            <ac:spMk id="14" creationId="{BAA39062-CDD6-B073-428D-018DCABBEC3A}"/>
          </ac:spMkLst>
        </pc:spChg>
        <pc:spChg chg="add del mod">
          <ac:chgData name="Brandon Amos" userId="afec91c01fb71b33" providerId="LiveId" clId="{0BE84340-B612-4D4E-9E74-A664D8137076}" dt="2023-07-28T08:43:10.407" v="25370"/>
          <ac:spMkLst>
            <pc:docMk/>
            <pc:sldMk cId="1663310559" sldId="786"/>
            <ac:spMk id="15" creationId="{8E636973-B220-A365-2235-0A8F66807E8F}"/>
          </ac:spMkLst>
        </pc:spChg>
        <pc:spChg chg="add del mod">
          <ac:chgData name="Brandon Amos" userId="afec91c01fb71b33" providerId="LiveId" clId="{0BE84340-B612-4D4E-9E74-A664D8137076}" dt="2023-07-28T08:43:10.407" v="25370"/>
          <ac:spMkLst>
            <pc:docMk/>
            <pc:sldMk cId="1663310559" sldId="786"/>
            <ac:spMk id="16" creationId="{BBD179A3-FB71-E0F7-26C9-6AA898411900}"/>
          </ac:spMkLst>
        </pc:spChg>
        <pc:spChg chg="add del mod">
          <ac:chgData name="Brandon Amos" userId="afec91c01fb71b33" providerId="LiveId" clId="{0BE84340-B612-4D4E-9E74-A664D8137076}" dt="2023-07-28T08:43:10.407" v="25370"/>
          <ac:spMkLst>
            <pc:docMk/>
            <pc:sldMk cId="1663310559" sldId="786"/>
            <ac:spMk id="17" creationId="{118EBFD6-E085-0616-ECF2-D4D0BE9E2FAB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18" creationId="{1240652A-A951-EEB9-5C52-60A7647F0B23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19" creationId="{F271ECF1-AF9A-ED4F-5718-956C1F3E8FD7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20" creationId="{57664FFD-FDA9-2CC0-7D3D-63F7B6B5BFEA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21" creationId="{0FEF454E-3F16-F4ED-4EAF-1437DC29B12D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22" creationId="{4279785D-B9FE-B17B-4EA8-B086F139AEEC}"/>
          </ac:spMkLst>
        </pc:spChg>
        <pc:spChg chg="add mod">
          <ac:chgData name="Brandon Amos" userId="afec91c01fb71b33" providerId="LiveId" clId="{0BE84340-B612-4D4E-9E74-A664D8137076}" dt="2023-07-28T08:44:31.360" v="25535" actId="1036"/>
          <ac:spMkLst>
            <pc:docMk/>
            <pc:sldMk cId="1663310559" sldId="786"/>
            <ac:spMk id="23" creationId="{490E0090-974E-062A-AFA4-5A721F327A3B}"/>
          </ac:spMkLst>
        </pc:spChg>
        <pc:spChg chg="add mod">
          <ac:chgData name="Brandon Amos" userId="afec91c01fb71b33" providerId="LiveId" clId="{0BE84340-B612-4D4E-9E74-A664D8137076}" dt="2023-07-28T08:45:28.218" v="25585" actId="14100"/>
          <ac:spMkLst>
            <pc:docMk/>
            <pc:sldMk cId="1663310559" sldId="786"/>
            <ac:spMk id="24" creationId="{6083200B-6EFF-31D5-C15F-E2E4614388EC}"/>
          </ac:spMkLst>
        </pc:spChg>
        <pc:picChg chg="add mod">
          <ac:chgData name="Brandon Amos" userId="afec91c01fb71b33" providerId="LiveId" clId="{0BE84340-B612-4D4E-9E74-A664D8137076}" dt="2023-07-28T08:45:29.735" v="25586" actId="1076"/>
          <ac:picMkLst>
            <pc:docMk/>
            <pc:sldMk cId="1663310559" sldId="786"/>
            <ac:picMk id="7" creationId="{7C3C6C20-7107-3EF6-4475-EB28CB51AF8C}"/>
          </ac:picMkLst>
        </pc:picChg>
      </pc:sldChg>
      <pc:sldChg chg="new del">
        <pc:chgData name="Brandon Amos" userId="afec91c01fb71b33" providerId="LiveId" clId="{0BE84340-B612-4D4E-9E74-A664D8137076}" dt="2023-07-28T08:46:02.785" v="25593" actId="2696"/>
        <pc:sldMkLst>
          <pc:docMk/>
          <pc:sldMk cId="2712029854" sldId="787"/>
        </pc:sldMkLst>
      </pc:sldChg>
      <pc:sldChg chg="addSp modSp new mod">
        <pc:chgData name="Brandon Amos" userId="afec91c01fb71b33" providerId="LiveId" clId="{0BE84340-B612-4D4E-9E74-A664D8137076}" dt="2023-07-28T08:54:03.491" v="26885" actId="1076"/>
        <pc:sldMkLst>
          <pc:docMk/>
          <pc:sldMk cId="4281817269" sldId="787"/>
        </pc:sldMkLst>
        <pc:spChg chg="mod">
          <ac:chgData name="Brandon Amos" userId="afec91c01fb71b33" providerId="LiveId" clId="{0BE84340-B612-4D4E-9E74-A664D8137076}" dt="2023-07-28T08:46:30.463" v="25632" actId="20577"/>
          <ac:spMkLst>
            <pc:docMk/>
            <pc:sldMk cId="4281817269" sldId="787"/>
            <ac:spMk id="2" creationId="{65945C3B-A8C9-6121-AC06-96E8B536428A}"/>
          </ac:spMkLst>
        </pc:spChg>
        <pc:spChg chg="mod">
          <ac:chgData name="Brandon Amos" userId="afec91c01fb71b33" providerId="LiveId" clId="{0BE84340-B612-4D4E-9E74-A664D8137076}" dt="2023-07-28T08:53:53.419" v="26883" actId="20577"/>
          <ac:spMkLst>
            <pc:docMk/>
            <pc:sldMk cId="4281817269" sldId="787"/>
            <ac:spMk id="3" creationId="{59BB658E-844B-6D95-ACE0-03D3DED8207C}"/>
          </ac:spMkLst>
        </pc:spChg>
        <pc:picChg chg="add mod">
          <ac:chgData name="Brandon Amos" userId="afec91c01fb71b33" providerId="LiveId" clId="{0BE84340-B612-4D4E-9E74-A664D8137076}" dt="2023-07-28T08:54:03.491" v="26885" actId="1076"/>
          <ac:picMkLst>
            <pc:docMk/>
            <pc:sldMk cId="4281817269" sldId="787"/>
            <ac:picMk id="7" creationId="{6024BEB9-5D59-2671-29F7-8E033CF7F30C}"/>
          </ac:picMkLst>
        </pc:picChg>
      </pc:sldChg>
      <pc:sldChg chg="new del">
        <pc:chgData name="Brandon Amos" userId="afec91c01fb71b33" providerId="LiveId" clId="{0BE84340-B612-4D4E-9E74-A664D8137076}" dt="2023-07-28T08:59:07.253" v="27212" actId="2696"/>
        <pc:sldMkLst>
          <pc:docMk/>
          <pc:sldMk cId="1326607752" sldId="788"/>
        </pc:sldMkLst>
      </pc:sldChg>
      <pc:sldChg chg="add del">
        <pc:chgData name="Brandon Amos" userId="afec91c01fb71b33" providerId="LiveId" clId="{0BE84340-B612-4D4E-9E74-A664D8137076}" dt="2023-07-28T09:21:28.848" v="28479" actId="2696"/>
        <pc:sldMkLst>
          <pc:docMk/>
          <pc:sldMk cId="1935511332" sldId="788"/>
        </pc:sldMkLst>
      </pc:sldChg>
      <pc:sldChg chg="addSp delSp modSp new del mod delAnim modAnim">
        <pc:chgData name="Brandon Amos" userId="afec91c01fb71b33" providerId="LiveId" clId="{0BE84340-B612-4D4E-9E74-A664D8137076}" dt="2023-07-28T09:21:25.267" v="28478" actId="2696"/>
        <pc:sldMkLst>
          <pc:docMk/>
          <pc:sldMk cId="1267419019" sldId="789"/>
        </pc:sldMkLst>
        <pc:spChg chg="del">
          <ac:chgData name="Brandon Amos" userId="afec91c01fb71b33" providerId="LiveId" clId="{0BE84340-B612-4D4E-9E74-A664D8137076}" dt="2023-07-28T09:05:13.034" v="27859" actId="478"/>
          <ac:spMkLst>
            <pc:docMk/>
            <pc:sldMk cId="1267419019" sldId="789"/>
            <ac:spMk id="3" creationId="{31D70D49-B902-9348-1E4D-D02FD8FC7EEA}"/>
          </ac:spMkLst>
        </pc:spChg>
        <pc:spChg chg="add mod">
          <ac:chgData name="Brandon Amos" userId="afec91c01fb71b33" providerId="LiveId" clId="{0BE84340-B612-4D4E-9E74-A664D8137076}" dt="2023-07-28T09:09:20.186" v="27912" actId="20577"/>
          <ac:spMkLst>
            <pc:docMk/>
            <pc:sldMk cId="1267419019" sldId="789"/>
            <ac:spMk id="15" creationId="{ECC8A26C-D9FB-4391-A0F3-D74A8F23AA8D}"/>
          </ac:spMkLst>
        </pc:spChg>
        <pc:picChg chg="add del mod">
          <ac:chgData name="Brandon Amos" userId="afec91c01fb71b33" providerId="LiveId" clId="{0BE84340-B612-4D4E-9E74-A664D8137076}" dt="2023-07-28T09:19:36.480" v="28364" actId="478"/>
          <ac:picMkLst>
            <pc:docMk/>
            <pc:sldMk cId="1267419019" sldId="789"/>
            <ac:picMk id="7" creationId="{7A73BF12-84AE-4AC7-1212-3B413A01319E}"/>
          </ac:picMkLst>
        </pc:picChg>
        <pc:picChg chg="add del mod">
          <ac:chgData name="Brandon Amos" userId="afec91c01fb71b33" providerId="LiveId" clId="{0BE84340-B612-4D4E-9E74-A664D8137076}" dt="2023-07-28T09:06:39.691" v="27869" actId="478"/>
          <ac:picMkLst>
            <pc:docMk/>
            <pc:sldMk cId="1267419019" sldId="789"/>
            <ac:picMk id="8" creationId="{3DC75B84-4E53-3A36-4B07-69C487D7D430}"/>
          </ac:picMkLst>
        </pc:picChg>
        <pc:picChg chg="add del mod">
          <ac:chgData name="Brandon Amos" userId="afec91c01fb71b33" providerId="LiveId" clId="{0BE84340-B612-4D4E-9E74-A664D8137076}" dt="2023-07-28T09:06:38.408" v="27868" actId="478"/>
          <ac:picMkLst>
            <pc:docMk/>
            <pc:sldMk cId="1267419019" sldId="789"/>
            <ac:picMk id="9" creationId="{B8B48D5B-3F05-D85C-5E72-EFC9B11D7CAC}"/>
          </ac:picMkLst>
        </pc:picChg>
        <pc:picChg chg="add del mod">
          <ac:chgData name="Brandon Amos" userId="afec91c01fb71b33" providerId="LiveId" clId="{0BE84340-B612-4D4E-9E74-A664D8137076}" dt="2023-07-28T09:06:13.048" v="27867" actId="478"/>
          <ac:picMkLst>
            <pc:docMk/>
            <pc:sldMk cId="1267419019" sldId="789"/>
            <ac:picMk id="10" creationId="{FF2C70B3-8B94-92C9-6728-A4189D0549F2}"/>
          </ac:picMkLst>
        </pc:picChg>
        <pc:picChg chg="add del mod">
          <ac:chgData name="Brandon Amos" userId="afec91c01fb71b33" providerId="LiveId" clId="{0BE84340-B612-4D4E-9E74-A664D8137076}" dt="2023-07-28T09:07:19.684" v="27874" actId="478"/>
          <ac:picMkLst>
            <pc:docMk/>
            <pc:sldMk cId="1267419019" sldId="789"/>
            <ac:picMk id="11" creationId="{5FEAADCA-E7C9-E2B5-2784-88055E724CDA}"/>
          </ac:picMkLst>
        </pc:picChg>
        <pc:picChg chg="add del mod">
          <ac:chgData name="Brandon Amos" userId="afec91c01fb71b33" providerId="LiveId" clId="{0BE84340-B612-4D4E-9E74-A664D8137076}" dt="2023-07-28T09:19:13.612" v="28353" actId="21"/>
          <ac:picMkLst>
            <pc:docMk/>
            <pc:sldMk cId="1267419019" sldId="789"/>
            <ac:picMk id="12" creationId="{D5C14C2F-CDEA-56F2-44C2-8B21309F57C5}"/>
          </ac:picMkLst>
        </pc:picChg>
        <pc:picChg chg="add del mod">
          <ac:chgData name="Brandon Amos" userId="afec91c01fb71b33" providerId="LiveId" clId="{0BE84340-B612-4D4E-9E74-A664D8137076}" dt="2023-07-28T09:19:13.612" v="28353" actId="21"/>
          <ac:picMkLst>
            <pc:docMk/>
            <pc:sldMk cId="1267419019" sldId="789"/>
            <ac:picMk id="13" creationId="{8E16D943-9795-22D9-8E4D-86C191088934}"/>
          </ac:picMkLst>
        </pc:picChg>
        <pc:picChg chg="add del mod">
          <ac:chgData name="Brandon Amos" userId="afec91c01fb71b33" providerId="LiveId" clId="{0BE84340-B612-4D4E-9E74-A664D8137076}" dt="2023-07-28T09:19:13.612" v="28353" actId="21"/>
          <ac:picMkLst>
            <pc:docMk/>
            <pc:sldMk cId="1267419019" sldId="789"/>
            <ac:picMk id="14" creationId="{C707B036-72F9-F875-12BC-8DC759E61351}"/>
          </ac:picMkLst>
        </pc:picChg>
      </pc:sldChg>
      <pc:sldChg chg="addSp delSp modSp new del mod">
        <pc:chgData name="Brandon Amos" userId="afec91c01fb71b33" providerId="LiveId" clId="{0BE84340-B612-4D4E-9E74-A664D8137076}" dt="2023-07-28T09:21:23.341" v="28477" actId="2696"/>
        <pc:sldMkLst>
          <pc:docMk/>
          <pc:sldMk cId="888984003" sldId="790"/>
        </pc:sldMkLst>
        <pc:spChg chg="mod">
          <ac:chgData name="Brandon Amos" userId="afec91c01fb71b33" providerId="LiveId" clId="{0BE84340-B612-4D4E-9E74-A664D8137076}" dt="2023-07-28T09:09:26.253" v="27920" actId="20577"/>
          <ac:spMkLst>
            <pc:docMk/>
            <pc:sldMk cId="888984003" sldId="790"/>
            <ac:spMk id="2" creationId="{322B6505-5A4A-3946-E084-3E0B3F0A8B6C}"/>
          </ac:spMkLst>
        </pc:spChg>
        <pc:spChg chg="del">
          <ac:chgData name="Brandon Amos" userId="afec91c01fb71b33" providerId="LiveId" clId="{0BE84340-B612-4D4E-9E74-A664D8137076}" dt="2023-07-28T09:09:24.971" v="27918"/>
          <ac:spMkLst>
            <pc:docMk/>
            <pc:sldMk cId="888984003" sldId="790"/>
            <ac:spMk id="3" creationId="{4BD9FBFA-F8DF-FC8C-816E-6E6514A94F51}"/>
          </ac:spMkLst>
        </pc:spChg>
        <pc:picChg chg="add mod">
          <ac:chgData name="Brandon Amos" userId="afec91c01fb71b33" providerId="LiveId" clId="{0BE84340-B612-4D4E-9E74-A664D8137076}" dt="2023-07-28T09:09:24.971" v="27918"/>
          <ac:picMkLst>
            <pc:docMk/>
            <pc:sldMk cId="888984003" sldId="790"/>
            <ac:picMk id="7" creationId="{3F391974-643A-CE7B-BE7B-380F5D6E8B61}"/>
          </ac:picMkLst>
        </pc:picChg>
      </pc:sldChg>
      <pc:sldChg chg="addSp delSp modSp add mod ord addAnim delAnim modAnim">
        <pc:chgData name="Brandon Amos" userId="afec91c01fb71b33" providerId="LiveId" clId="{0BE84340-B612-4D4E-9E74-A664D8137076}" dt="2023-07-28T09:36:29.995" v="28940"/>
        <pc:sldMkLst>
          <pc:docMk/>
          <pc:sldMk cId="1488652668" sldId="791"/>
        </pc:sldMkLst>
        <pc:spChg chg="mod">
          <ac:chgData name="Brandon Amos" userId="afec91c01fb71b33" providerId="LiveId" clId="{0BE84340-B612-4D4E-9E74-A664D8137076}" dt="2023-07-28T09:19:03.927" v="28348" actId="20577"/>
          <ac:spMkLst>
            <pc:docMk/>
            <pc:sldMk cId="1488652668" sldId="791"/>
            <ac:spMk id="3" creationId="{3735C1F6-D461-BBBC-5D3F-D4175512BE1C}"/>
          </ac:spMkLst>
        </pc:spChg>
        <pc:spChg chg="add del mod">
          <ac:chgData name="Brandon Amos" userId="afec91c01fb71b33" providerId="LiveId" clId="{0BE84340-B612-4D4E-9E74-A664D8137076}" dt="2023-07-28T09:20:46.106" v="28441" actId="1037"/>
          <ac:spMkLst>
            <pc:docMk/>
            <pc:sldMk cId="1488652668" sldId="791"/>
            <ac:spMk id="11" creationId="{5392FA56-AC32-B67C-7ACF-A550EE4BE737}"/>
          </ac:spMkLst>
        </pc:spChg>
        <pc:spChg chg="mod topLvl">
          <ac:chgData name="Brandon Amos" userId="afec91c01fb71b33" providerId="LiveId" clId="{0BE84340-B612-4D4E-9E74-A664D8137076}" dt="2023-07-28T09:24:55.149" v="28634" actId="165"/>
          <ac:spMkLst>
            <pc:docMk/>
            <pc:sldMk cId="1488652668" sldId="791"/>
            <ac:spMk id="12" creationId="{793DC121-F42E-8DB1-523D-A17A2759DAC6}"/>
          </ac:spMkLst>
        </pc:spChg>
        <pc:spChg chg="del">
          <ac:chgData name="Brandon Amos" userId="afec91c01fb71b33" providerId="LiveId" clId="{0BE84340-B612-4D4E-9E74-A664D8137076}" dt="2023-07-28T09:19:06.931" v="28349" actId="478"/>
          <ac:spMkLst>
            <pc:docMk/>
            <pc:sldMk cId="1488652668" sldId="791"/>
            <ac:spMk id="15" creationId="{B89CDE93-0BE5-7FE3-7500-62115E890244}"/>
          </ac:spMkLst>
        </pc:spChg>
        <pc:spChg chg="del">
          <ac:chgData name="Brandon Amos" userId="afec91c01fb71b33" providerId="LiveId" clId="{0BE84340-B612-4D4E-9E74-A664D8137076}" dt="2023-07-28T09:19:06.931" v="28349" actId="478"/>
          <ac:spMkLst>
            <pc:docMk/>
            <pc:sldMk cId="1488652668" sldId="791"/>
            <ac:spMk id="17" creationId="{FF2CEC07-9EAF-F12C-4D39-4FC2A07DBB25}"/>
          </ac:spMkLst>
        </pc:spChg>
        <pc:spChg chg="add mod">
          <ac:chgData name="Brandon Amos" userId="afec91c01fb71b33" providerId="LiveId" clId="{0BE84340-B612-4D4E-9E74-A664D8137076}" dt="2023-07-28T09:36:29.995" v="28940"/>
          <ac:spMkLst>
            <pc:docMk/>
            <pc:sldMk cId="1488652668" sldId="791"/>
            <ac:spMk id="19" creationId="{257FC953-6AAA-AC9A-F406-29D6F871A1D5}"/>
          </ac:spMkLst>
        </pc:spChg>
        <pc:grpChg chg="add del mod">
          <ac:chgData name="Brandon Amos" userId="afec91c01fb71b33" providerId="LiveId" clId="{0BE84340-B612-4D4E-9E74-A664D8137076}" dt="2023-07-28T09:24:55.149" v="28634" actId="165"/>
          <ac:grpSpMkLst>
            <pc:docMk/>
            <pc:sldMk cId="1488652668" sldId="791"/>
            <ac:grpSpMk id="18" creationId="{FBD2FA97-B626-7ECD-BD1C-46314CD78D8E}"/>
          </ac:grpSpMkLst>
        </pc:grpChg>
        <pc:picChg chg="add del mod">
          <ac:chgData name="Brandon Amos" userId="afec91c01fb71b33" providerId="LiveId" clId="{0BE84340-B612-4D4E-9E74-A664D8137076}" dt="2023-07-28T09:20:45.578" v="28425" actId="478"/>
          <ac:picMkLst>
            <pc:docMk/>
            <pc:sldMk cId="1488652668" sldId="791"/>
            <ac:picMk id="7" creationId="{999F2898-F2AA-2835-1B99-A79F93F8D943}"/>
          </ac:picMkLst>
        </pc:picChg>
        <pc:picChg chg="add del mod">
          <ac:chgData name="Brandon Amos" userId="afec91c01fb71b33" providerId="LiveId" clId="{0BE84340-B612-4D4E-9E74-A664D8137076}" dt="2023-07-28T09:20:45.673" v="28428" actId="478"/>
          <ac:picMkLst>
            <pc:docMk/>
            <pc:sldMk cId="1488652668" sldId="791"/>
            <ac:picMk id="8" creationId="{BDA22487-2856-104E-5008-B7EE880411BE}"/>
          </ac:picMkLst>
        </pc:picChg>
        <pc:picChg chg="add mod topLvl">
          <ac:chgData name="Brandon Amos" userId="afec91c01fb71b33" providerId="LiveId" clId="{0BE84340-B612-4D4E-9E74-A664D8137076}" dt="2023-07-28T09:24:55.149" v="28634" actId="165"/>
          <ac:picMkLst>
            <pc:docMk/>
            <pc:sldMk cId="1488652668" sldId="791"/>
            <ac:picMk id="9" creationId="{0F5004E1-4A2E-CBB7-D089-C3D5E687C594}"/>
          </ac:picMkLst>
        </pc:picChg>
        <pc:picChg chg="add mod">
          <ac:chgData name="Brandon Amos" userId="afec91c01fb71b33" providerId="LiveId" clId="{0BE84340-B612-4D4E-9E74-A664D8137076}" dt="2023-07-28T09:20:57.925" v="28448" actId="14100"/>
          <ac:picMkLst>
            <pc:docMk/>
            <pc:sldMk cId="1488652668" sldId="791"/>
            <ac:picMk id="10" creationId="{04484BB4-AA1B-45DE-3494-AE2CFC175F31}"/>
          </ac:picMkLst>
        </pc:picChg>
        <pc:picChg chg="add del mod">
          <ac:chgData name="Brandon Amos" userId="afec91c01fb71b33" providerId="LiveId" clId="{0BE84340-B612-4D4E-9E74-A664D8137076}" dt="2023-07-28T09:20:54.636" v="28447" actId="478"/>
          <ac:picMkLst>
            <pc:docMk/>
            <pc:sldMk cId="1488652668" sldId="791"/>
            <ac:picMk id="13" creationId="{1710EFAA-2002-64C5-DDD7-B8679C12F1EB}"/>
          </ac:picMkLst>
        </pc:picChg>
        <pc:picChg chg="add mod topLvl">
          <ac:chgData name="Brandon Amos" userId="afec91c01fb71b33" providerId="LiveId" clId="{0BE84340-B612-4D4E-9E74-A664D8137076}" dt="2023-07-28T09:24:55.149" v="28634" actId="165"/>
          <ac:picMkLst>
            <pc:docMk/>
            <pc:sldMk cId="1488652668" sldId="791"/>
            <ac:picMk id="14" creationId="{D743B5D8-9242-5330-7716-1090B5C8DCDF}"/>
          </ac:picMkLst>
        </pc:picChg>
        <pc:picChg chg="mod">
          <ac:chgData name="Brandon Amos" userId="afec91c01fb71b33" providerId="LiveId" clId="{0BE84340-B612-4D4E-9E74-A664D8137076}" dt="2023-07-28T09:21:08.951" v="28474" actId="1036"/>
          <ac:picMkLst>
            <pc:docMk/>
            <pc:sldMk cId="1488652668" sldId="791"/>
            <ac:picMk id="16" creationId="{D48A2DAA-FF12-1522-178F-570CB69A61D8}"/>
          </ac:picMkLst>
        </pc:picChg>
      </pc:sldChg>
      <pc:sldChg chg="addSp delSp modSp add mod">
        <pc:chgData name="Brandon Amos" userId="afec91c01fb71b33" providerId="LiveId" clId="{0BE84340-B612-4D4E-9E74-A664D8137076}" dt="2023-07-28T09:40:45.915" v="29030" actId="1076"/>
        <pc:sldMkLst>
          <pc:docMk/>
          <pc:sldMk cId="4183007341" sldId="792"/>
        </pc:sldMkLst>
        <pc:spChg chg="mod">
          <ac:chgData name="Brandon Amos" userId="afec91c01fb71b33" providerId="LiveId" clId="{0BE84340-B612-4D4E-9E74-A664D8137076}" dt="2023-07-28T09:36:59.230" v="28960" actId="14100"/>
          <ac:spMkLst>
            <pc:docMk/>
            <pc:sldMk cId="4183007341" sldId="792"/>
            <ac:spMk id="3" creationId="{3735C1F6-D461-BBBC-5D3F-D4175512BE1C}"/>
          </ac:spMkLst>
        </pc:spChg>
        <pc:spChg chg="add mod">
          <ac:chgData name="Brandon Amos" userId="afec91c01fb71b33" providerId="LiveId" clId="{0BE84340-B612-4D4E-9E74-A664D8137076}" dt="2023-07-28T09:27:34.057" v="28687"/>
          <ac:spMkLst>
            <pc:docMk/>
            <pc:sldMk cId="4183007341" sldId="792"/>
            <ac:spMk id="6" creationId="{C448B367-D62E-B2E0-0695-3A82B3871EF6}"/>
          </ac:spMkLst>
        </pc:spChg>
        <pc:spChg chg="add mod">
          <ac:chgData name="Brandon Amos" userId="afec91c01fb71b33" providerId="LiveId" clId="{0BE84340-B612-4D4E-9E74-A664D8137076}" dt="2023-07-28T09:37:33.772" v="28975" actId="1035"/>
          <ac:spMkLst>
            <pc:docMk/>
            <pc:sldMk cId="4183007341" sldId="792"/>
            <ac:spMk id="9" creationId="{56FCB22E-05E4-3E79-91FA-2A04BA75D711}"/>
          </ac:spMkLst>
        </pc:spChg>
        <pc:spChg chg="add mod">
          <ac:chgData name="Brandon Amos" userId="afec91c01fb71b33" providerId="LiveId" clId="{0BE84340-B612-4D4E-9E74-A664D8137076}" dt="2023-07-28T09:37:10.201" v="28965"/>
          <ac:spMkLst>
            <pc:docMk/>
            <pc:sldMk cId="4183007341" sldId="792"/>
            <ac:spMk id="10" creationId="{B2F4D4EB-FED6-6F0F-68A7-8F9F51B2377C}"/>
          </ac:spMkLst>
        </pc:spChg>
        <pc:spChg chg="add mod">
          <ac:chgData name="Brandon Amos" userId="afec91c01fb71b33" providerId="LiveId" clId="{0BE84340-B612-4D4E-9E74-A664D8137076}" dt="2023-07-28T09:37:10.201" v="28965"/>
          <ac:spMkLst>
            <pc:docMk/>
            <pc:sldMk cId="4183007341" sldId="792"/>
            <ac:spMk id="11" creationId="{6A709A99-C240-F01B-9F4D-CBC9A1EA0824}"/>
          </ac:spMkLst>
        </pc:spChg>
        <pc:spChg chg="del mod">
          <ac:chgData name="Brandon Amos" userId="afec91c01fb71b33" providerId="LiveId" clId="{0BE84340-B612-4D4E-9E74-A664D8137076}" dt="2023-07-28T09:37:06.662" v="28964" actId="478"/>
          <ac:spMkLst>
            <pc:docMk/>
            <pc:sldMk cId="4183007341" sldId="792"/>
            <ac:spMk id="15" creationId="{B89CDE93-0BE5-7FE3-7500-62115E890244}"/>
          </ac:spMkLst>
        </pc:spChg>
        <pc:spChg chg="mod">
          <ac:chgData name="Brandon Amos" userId="afec91c01fb71b33" providerId="LiveId" clId="{0BE84340-B612-4D4E-9E74-A664D8137076}" dt="2023-07-28T09:37:33.772" v="28975" actId="1035"/>
          <ac:spMkLst>
            <pc:docMk/>
            <pc:sldMk cId="4183007341" sldId="792"/>
            <ac:spMk id="17" creationId="{FF2CEC07-9EAF-F12C-4D39-4FC2A07DBB25}"/>
          </ac:spMkLst>
        </pc:spChg>
        <pc:spChg chg="del mod">
          <ac:chgData name="Brandon Amos" userId="afec91c01fb71b33" providerId="LiveId" clId="{0BE84340-B612-4D4E-9E74-A664D8137076}" dt="2023-07-28T09:33:20.582" v="28809" actId="478"/>
          <ac:spMkLst>
            <pc:docMk/>
            <pc:sldMk cId="4183007341" sldId="792"/>
            <ac:spMk id="21" creationId="{52E3B8D6-9362-F048-FCE9-5BE60F10FEBC}"/>
          </ac:spMkLst>
        </pc:spChg>
        <pc:picChg chg="add mod">
          <ac:chgData name="Brandon Amos" userId="afec91c01fb71b33" providerId="LiveId" clId="{0BE84340-B612-4D4E-9E74-A664D8137076}" dt="2023-07-28T09:40:45.915" v="29030" actId="1076"/>
          <ac:picMkLst>
            <pc:docMk/>
            <pc:sldMk cId="4183007341" sldId="792"/>
            <ac:picMk id="7" creationId="{50BDF292-2706-1AB4-D502-10B21282DDE0}"/>
          </ac:picMkLst>
        </pc:picChg>
        <pc:picChg chg="del">
          <ac:chgData name="Brandon Amos" userId="afec91c01fb71b33" providerId="LiveId" clId="{0BE84340-B612-4D4E-9E74-A664D8137076}" dt="2023-07-28T09:27:25.126" v="28662" actId="478"/>
          <ac:picMkLst>
            <pc:docMk/>
            <pc:sldMk cId="4183007341" sldId="792"/>
            <ac:picMk id="18" creationId="{6158BDD2-C704-6240-526C-DBE87C1AB778}"/>
          </ac:picMkLst>
        </pc:picChg>
        <pc:picChg chg="del mod">
          <ac:chgData name="Brandon Amos" userId="afec91c01fb71b33" providerId="LiveId" clId="{0BE84340-B612-4D4E-9E74-A664D8137076}" dt="2023-07-28T09:33:20.582" v="28809" actId="478"/>
          <ac:picMkLst>
            <pc:docMk/>
            <pc:sldMk cId="4183007341" sldId="792"/>
            <ac:picMk id="19" creationId="{6A82940F-7D5A-3F12-CEB2-AD8CAA1CC18E}"/>
          </ac:picMkLst>
        </pc:picChg>
        <pc:picChg chg="del mod">
          <ac:chgData name="Brandon Amos" userId="afec91c01fb71b33" providerId="LiveId" clId="{0BE84340-B612-4D4E-9E74-A664D8137076}" dt="2023-07-28T09:33:20.582" v="28809" actId="478"/>
          <ac:picMkLst>
            <pc:docMk/>
            <pc:sldMk cId="4183007341" sldId="792"/>
            <ac:picMk id="20" creationId="{EF5F1100-366A-897C-C465-06E7DD8255CC}"/>
          </ac:picMkLst>
        </pc:picChg>
      </pc:sldChg>
      <pc:sldChg chg="addSp delSp modSp add del mod">
        <pc:chgData name="Brandon Amos" userId="afec91c01fb71b33" providerId="LiveId" clId="{0BE84340-B612-4D4E-9E74-A664D8137076}" dt="2023-07-28T09:38:55.184" v="28996" actId="2696"/>
        <pc:sldMkLst>
          <pc:docMk/>
          <pc:sldMk cId="89653348" sldId="793"/>
        </pc:sldMkLst>
        <pc:spChg chg="mod">
          <ac:chgData name="Brandon Amos" userId="afec91c01fb71b33" providerId="LiveId" clId="{0BE84340-B612-4D4E-9E74-A664D8137076}" dt="2023-07-28T09:37:46.592" v="28983" actId="27636"/>
          <ac:spMkLst>
            <pc:docMk/>
            <pc:sldMk cId="89653348" sldId="793"/>
            <ac:spMk id="3" creationId="{3735C1F6-D461-BBBC-5D3F-D4175512BE1C}"/>
          </ac:spMkLst>
        </pc:spChg>
        <pc:spChg chg="add del mod">
          <ac:chgData name="Brandon Amos" userId="afec91c01fb71b33" providerId="LiveId" clId="{0BE84340-B612-4D4E-9E74-A664D8137076}" dt="2023-07-28T09:38:51.391" v="28994" actId="21"/>
          <ac:spMkLst>
            <pc:docMk/>
            <pc:sldMk cId="89653348" sldId="793"/>
            <ac:spMk id="8" creationId="{9CCBF1F0-953F-02BB-A5B6-2B2331232BEE}"/>
          </ac:spMkLst>
        </pc:spChg>
        <pc:spChg chg="add mod">
          <ac:chgData name="Brandon Amos" userId="afec91c01fb71b33" providerId="LiveId" clId="{0BE84340-B612-4D4E-9E74-A664D8137076}" dt="2023-07-28T09:37:59.805" v="28987"/>
          <ac:spMkLst>
            <pc:docMk/>
            <pc:sldMk cId="89653348" sldId="793"/>
            <ac:spMk id="9" creationId="{E5052375-8A74-66D7-2317-A79FE5C26CBA}"/>
          </ac:spMkLst>
        </pc:spChg>
        <pc:spChg chg="add mod">
          <ac:chgData name="Brandon Amos" userId="afec91c01fb71b33" providerId="LiveId" clId="{0BE84340-B612-4D4E-9E74-A664D8137076}" dt="2023-07-28T09:37:59.805" v="28987"/>
          <ac:spMkLst>
            <pc:docMk/>
            <pc:sldMk cId="89653348" sldId="793"/>
            <ac:spMk id="10" creationId="{34BCCF6F-8E7C-79D8-A71B-0C882B440BFA}"/>
          </ac:spMkLst>
        </pc:spChg>
        <pc:spChg chg="add mod">
          <ac:chgData name="Brandon Amos" userId="afec91c01fb71b33" providerId="LiveId" clId="{0BE84340-B612-4D4E-9E74-A664D8137076}" dt="2023-07-28T09:37:59.805" v="28987"/>
          <ac:spMkLst>
            <pc:docMk/>
            <pc:sldMk cId="89653348" sldId="793"/>
            <ac:spMk id="11" creationId="{97C67960-28A8-AD1B-F8C8-E05A07221752}"/>
          </ac:spMkLst>
        </pc:spChg>
        <pc:spChg chg="del">
          <ac:chgData name="Brandon Amos" userId="afec91c01fb71b33" providerId="LiveId" clId="{0BE84340-B612-4D4E-9E74-A664D8137076}" dt="2023-07-28T09:37:53.211" v="28986" actId="478"/>
          <ac:spMkLst>
            <pc:docMk/>
            <pc:sldMk cId="89653348" sldId="793"/>
            <ac:spMk id="12" creationId="{793DC121-F42E-8DB1-523D-A17A2759DAC6}"/>
          </ac:spMkLst>
        </pc:spChg>
        <pc:spChg chg="add mod">
          <ac:chgData name="Brandon Amos" userId="afec91c01fb71b33" providerId="LiveId" clId="{0BE84340-B612-4D4E-9E74-A664D8137076}" dt="2023-07-28T09:37:59.805" v="28987"/>
          <ac:spMkLst>
            <pc:docMk/>
            <pc:sldMk cId="89653348" sldId="793"/>
            <ac:spMk id="13" creationId="{64FDC72D-5311-0F6D-7A2A-38E68681C42E}"/>
          </ac:spMkLst>
        </pc:spChg>
        <pc:spChg chg="add mod">
          <ac:chgData name="Brandon Amos" userId="afec91c01fb71b33" providerId="LiveId" clId="{0BE84340-B612-4D4E-9E74-A664D8137076}" dt="2023-07-28T09:37:59.805" v="28987"/>
          <ac:spMkLst>
            <pc:docMk/>
            <pc:sldMk cId="89653348" sldId="793"/>
            <ac:spMk id="14" creationId="{A3BAD6DC-CF3D-123A-37B1-B11DACB0762C}"/>
          </ac:spMkLst>
        </pc:spChg>
        <pc:spChg chg="del mod">
          <ac:chgData name="Brandon Amos" userId="afec91c01fb71b33" providerId="LiveId" clId="{0BE84340-B612-4D4E-9E74-A664D8137076}" dt="2023-07-28T09:37:53.211" v="28986" actId="478"/>
          <ac:spMkLst>
            <pc:docMk/>
            <pc:sldMk cId="89653348" sldId="793"/>
            <ac:spMk id="15" creationId="{B89CDE93-0BE5-7FE3-7500-62115E890244}"/>
          </ac:spMkLst>
        </pc:spChg>
        <pc:spChg chg="del">
          <ac:chgData name="Brandon Amos" userId="afec91c01fb71b33" providerId="LiveId" clId="{0BE84340-B612-4D4E-9E74-A664D8137076}" dt="2023-07-28T09:37:53.211" v="28986" actId="478"/>
          <ac:spMkLst>
            <pc:docMk/>
            <pc:sldMk cId="89653348" sldId="793"/>
            <ac:spMk id="17" creationId="{FF2CEC07-9EAF-F12C-4D39-4FC2A07DBB25}"/>
          </ac:spMkLst>
        </pc:spChg>
        <pc:spChg chg="del">
          <ac:chgData name="Brandon Amos" userId="afec91c01fb71b33" providerId="LiveId" clId="{0BE84340-B612-4D4E-9E74-A664D8137076}" dt="2023-07-28T09:38:51.391" v="28994" actId="21"/>
          <ac:spMkLst>
            <pc:docMk/>
            <pc:sldMk cId="89653348" sldId="793"/>
            <ac:spMk id="21" creationId="{52E3B8D6-9362-F048-FCE9-5BE60F10FEBC}"/>
          </ac:spMkLst>
        </pc:spChg>
        <pc:picChg chg="del">
          <ac:chgData name="Brandon Amos" userId="afec91c01fb71b33" providerId="LiveId" clId="{0BE84340-B612-4D4E-9E74-A664D8137076}" dt="2023-07-28T09:38:51.391" v="28994" actId="21"/>
          <ac:picMkLst>
            <pc:docMk/>
            <pc:sldMk cId="89653348" sldId="793"/>
            <ac:picMk id="19" creationId="{6A82940F-7D5A-3F12-CEB2-AD8CAA1CC18E}"/>
          </ac:picMkLst>
        </pc:picChg>
        <pc:picChg chg="del">
          <ac:chgData name="Brandon Amos" userId="afec91c01fb71b33" providerId="LiveId" clId="{0BE84340-B612-4D4E-9E74-A664D8137076}" dt="2023-07-28T09:38:51.391" v="28994" actId="21"/>
          <ac:picMkLst>
            <pc:docMk/>
            <pc:sldMk cId="89653348" sldId="793"/>
            <ac:picMk id="20" creationId="{EF5F1100-366A-897C-C465-06E7DD8255CC}"/>
          </ac:picMkLst>
        </pc:picChg>
      </pc:sldChg>
      <pc:sldChg chg="add">
        <pc:chgData name="Brandon Amos" userId="afec91c01fb71b33" providerId="LiveId" clId="{0BE84340-B612-4D4E-9E74-A664D8137076}" dt="2023-07-28T09:35:35.987" v="28934"/>
        <pc:sldMkLst>
          <pc:docMk/>
          <pc:sldMk cId="555552341" sldId="794"/>
        </pc:sldMkLst>
      </pc:sldChg>
      <pc:sldChg chg="addSp delSp modSp add mod">
        <pc:chgData name="Brandon Amos" userId="afec91c01fb71b33" providerId="LiveId" clId="{0BE84340-B612-4D4E-9E74-A664D8137076}" dt="2023-07-28T09:40:54.150" v="29031" actId="478"/>
        <pc:sldMkLst>
          <pc:docMk/>
          <pc:sldMk cId="3167575910" sldId="795"/>
        </pc:sldMkLst>
        <pc:spChg chg="add mod">
          <ac:chgData name="Brandon Amos" userId="afec91c01fb71b33" providerId="LiveId" clId="{0BE84340-B612-4D4E-9E74-A664D8137076}" dt="2023-07-28T09:38:53.541" v="28995"/>
          <ac:spMkLst>
            <pc:docMk/>
            <pc:sldMk cId="3167575910" sldId="795"/>
            <ac:spMk id="14" creationId="{FA64EB16-163E-A17E-D665-06447D51D95E}"/>
          </ac:spMkLst>
        </pc:spChg>
        <pc:spChg chg="add mod">
          <ac:chgData name="Brandon Amos" userId="afec91c01fb71b33" providerId="LiveId" clId="{0BE84340-B612-4D4E-9E74-A664D8137076}" dt="2023-07-28T09:38:53.541" v="28995"/>
          <ac:spMkLst>
            <pc:docMk/>
            <pc:sldMk cId="3167575910" sldId="795"/>
            <ac:spMk id="15" creationId="{6314F4CA-ED77-8AEF-B42D-1A25FB5BF9AE}"/>
          </ac:spMkLst>
        </pc:spChg>
        <pc:picChg chg="del">
          <ac:chgData name="Brandon Amos" userId="afec91c01fb71b33" providerId="LiveId" clId="{0BE84340-B612-4D4E-9E74-A664D8137076}" dt="2023-07-28T09:40:54.150" v="29031" actId="478"/>
          <ac:picMkLst>
            <pc:docMk/>
            <pc:sldMk cId="3167575910" sldId="795"/>
            <ac:picMk id="7" creationId="{50BDF292-2706-1AB4-D502-10B21282DDE0}"/>
          </ac:picMkLst>
        </pc:picChg>
        <pc:picChg chg="add mod">
          <ac:chgData name="Brandon Amos" userId="afec91c01fb71b33" providerId="LiveId" clId="{0BE84340-B612-4D4E-9E74-A664D8137076}" dt="2023-07-28T09:38:53.541" v="28995"/>
          <ac:picMkLst>
            <pc:docMk/>
            <pc:sldMk cId="3167575910" sldId="795"/>
            <ac:picMk id="8" creationId="{7B9379BD-E857-FEF3-42AF-C2EA8BF4AAED}"/>
          </ac:picMkLst>
        </pc:picChg>
        <pc:picChg chg="add mod">
          <ac:chgData name="Brandon Amos" userId="afec91c01fb71b33" providerId="LiveId" clId="{0BE84340-B612-4D4E-9E74-A664D8137076}" dt="2023-07-28T09:38:53.541" v="28995"/>
          <ac:picMkLst>
            <pc:docMk/>
            <pc:sldMk cId="3167575910" sldId="795"/>
            <ac:picMk id="13" creationId="{EE1D3FB0-3D0B-3D51-E734-C035D9E45B67}"/>
          </ac:picMkLst>
        </pc:picChg>
      </pc:sldChg>
      <pc:sldChg chg="modSp add mod">
        <pc:chgData name="Brandon Amos" userId="afec91c01fb71b33" providerId="LiveId" clId="{0BE84340-B612-4D4E-9E74-A664D8137076}" dt="2023-07-28T09:39:44.430" v="29013" actId="207"/>
        <pc:sldMkLst>
          <pc:docMk/>
          <pc:sldMk cId="4182870126" sldId="796"/>
        </pc:sldMkLst>
        <pc:spChg chg="mod">
          <ac:chgData name="Brandon Amos" userId="afec91c01fb71b33" providerId="LiveId" clId="{0BE84340-B612-4D4E-9E74-A664D8137076}" dt="2023-07-28T09:39:44.430" v="29013" actId="207"/>
          <ac:spMkLst>
            <pc:docMk/>
            <pc:sldMk cId="4182870126" sldId="796"/>
            <ac:spMk id="3" creationId="{86B9F4AA-02B2-385B-1686-51B4576CB591}"/>
          </ac:spMkLst>
        </pc:spChg>
      </pc:sldChg>
      <pc:sldChg chg="modSp add mod">
        <pc:chgData name="Brandon Amos" userId="afec91c01fb71b33" providerId="LiveId" clId="{0BE84340-B612-4D4E-9E74-A664D8137076}" dt="2023-07-28T09:40:00.457" v="29021" actId="207"/>
        <pc:sldMkLst>
          <pc:docMk/>
          <pc:sldMk cId="570442120" sldId="797"/>
        </pc:sldMkLst>
        <pc:spChg chg="mod">
          <ac:chgData name="Brandon Amos" userId="afec91c01fb71b33" providerId="LiveId" clId="{0BE84340-B612-4D4E-9E74-A664D8137076}" dt="2023-07-28T09:40:00.457" v="29021" actId="207"/>
          <ac:spMkLst>
            <pc:docMk/>
            <pc:sldMk cId="570442120" sldId="797"/>
            <ac:spMk id="3" creationId="{86B9F4AA-02B2-385B-1686-51B4576CB591}"/>
          </ac:spMkLst>
        </pc:spChg>
      </pc:sldChg>
      <pc:sldChg chg="modSp add mod">
        <pc:chgData name="Brandon Amos" userId="afec91c01fb71b33" providerId="LiveId" clId="{0BE84340-B612-4D4E-9E74-A664D8137076}" dt="2023-07-28T09:40:13.861" v="29025" actId="207"/>
        <pc:sldMkLst>
          <pc:docMk/>
          <pc:sldMk cId="1992135805" sldId="798"/>
        </pc:sldMkLst>
        <pc:spChg chg="mod">
          <ac:chgData name="Brandon Amos" userId="afec91c01fb71b33" providerId="LiveId" clId="{0BE84340-B612-4D4E-9E74-A664D8137076}" dt="2023-07-28T09:40:13.861" v="29025" actId="207"/>
          <ac:spMkLst>
            <pc:docMk/>
            <pc:sldMk cId="1992135805" sldId="798"/>
            <ac:spMk id="3" creationId="{86B9F4AA-02B2-385B-1686-51B4576CB59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7/28/23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7/28/23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43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7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13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2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These are huge fields. This talk is just my perspective to give an introduction and context around a few of my favorite topics to help frame ongoing discussions in the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09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07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82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9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1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safety/generalization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683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9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98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optimal control and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Brandon Amos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defRPr>
            </a:lvl1pPr>
          </a:lstStyle>
          <a:p>
            <a:r>
              <a:rPr lang="en-US"/>
              <a:t>Differentiable optimization for control and RL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8B21CF-46D9-5EF4-57F9-85EDA13381B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94872" y="1600201"/>
            <a:ext cx="5736236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b="1" dirty="0"/>
              <a:t>Heading 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06EE567-41C1-F561-46AB-41C3658E30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59465" y="1603426"/>
            <a:ext cx="5737649" cy="452269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cs typeface="Helvetica Neue" panose="02000503000000020004" pitchFamily="2" charset="0"/>
              </a:rPr>
              <a:t>Heading 2</a:t>
            </a:r>
            <a:endParaRPr lang="en-US" dirty="0">
              <a:solidFill>
                <a:schemeClr val="tx1"/>
              </a:solidFill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3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optimal control and machine learning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ommons.wikimedia.org/wiki/File:Animation_of_InSight_trajectory.gif" TargetMode="External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hyperlink" Target="https://commons.wikimedia.org/wiki/File:Animation_of_InSight_trajectory.gif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spoTAyEdDQ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hyperlink" Target="https://commons.wikimedia.org/wiki/File:Animation_of_InSight_trajectory.gif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89bNn6RFoQ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hyperlink" Target="https://commons.wikimedia.org/wiki/File:Animation_of_InSight_trajectory.gif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sv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kKfY5aHmY" TargetMode="External"/><Relationship Id="rId13" Type="http://schemas.openxmlformats.org/officeDocument/2006/relationships/image" Target="../media/image41.png"/><Relationship Id="rId3" Type="http://schemas.microsoft.com/office/2007/relationships/media" Target="../media/media10.mp4"/><Relationship Id="rId7" Type="http://schemas.openxmlformats.org/officeDocument/2006/relationships/image" Target="../media/image31.png"/><Relationship Id="rId12" Type="http://schemas.openxmlformats.org/officeDocument/2006/relationships/image" Target="../media/image35.emf"/><Relationship Id="rId17" Type="http://schemas.openxmlformats.org/officeDocument/2006/relationships/hyperlink" Target="https://en.wikipedia.org/wiki/Orbital_mechanics#/media/File:Orbital_motion.gif" TargetMode="External"/><Relationship Id="rId2" Type="http://schemas.openxmlformats.org/officeDocument/2006/relationships/video" Target="../media/media9.mov"/><Relationship Id="rId16" Type="http://schemas.openxmlformats.org/officeDocument/2006/relationships/image" Target="../media/image44.png"/><Relationship Id="rId1" Type="http://schemas.microsoft.com/office/2007/relationships/media" Target="../media/media9.mo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0" Type="http://schemas.openxmlformats.org/officeDocument/2006/relationships/image" Target="../media/image34.gif"/><Relationship Id="rId4" Type="http://schemas.openxmlformats.org/officeDocument/2006/relationships/video" Target="../media/media10.mp4"/><Relationship Id="rId9" Type="http://schemas.openxmlformats.org/officeDocument/2006/relationships/image" Target="../media/image33.png"/><Relationship Id="rId1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18" Type="http://schemas.openxmlformats.org/officeDocument/2006/relationships/image" Target="../media/image46.png"/><Relationship Id="rId3" Type="http://schemas.microsoft.com/office/2007/relationships/media" Target="../media/media1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emf"/><Relationship Id="rId17" Type="http://schemas.openxmlformats.org/officeDocument/2006/relationships/image" Target="../media/image52.png"/><Relationship Id="rId2" Type="http://schemas.openxmlformats.org/officeDocument/2006/relationships/video" Target="../media/media11.mov"/><Relationship Id="rId16" Type="http://schemas.openxmlformats.org/officeDocument/2006/relationships/image" Target="../media/image51.png"/><Relationship Id="rId1" Type="http://schemas.microsoft.com/office/2007/relationships/media" Target="../media/media11.mov"/><Relationship Id="rId6" Type="http://schemas.openxmlformats.org/officeDocument/2006/relationships/video" Target="../media/media13.mp4"/><Relationship Id="rId11" Type="http://schemas.openxmlformats.org/officeDocument/2006/relationships/image" Target="../media/image47.png"/><Relationship Id="rId5" Type="http://schemas.microsoft.com/office/2007/relationships/media" Target="../media/media13.mp4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video" Target="../media/media12.mp4"/><Relationship Id="rId9" Type="http://schemas.openxmlformats.org/officeDocument/2006/relationships/hyperlink" Target="https://www.youtube.com/watch?v=nuT_U1AQz3g" TargetMode="External"/><Relationship Id="rId1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26" Type="http://schemas.openxmlformats.org/officeDocument/2006/relationships/image" Target="../media/image35.emf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12" Type="http://schemas.openxmlformats.org/officeDocument/2006/relationships/image" Target="../media/image11.svg"/><Relationship Id="rId25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.svg"/><Relationship Id="rId29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10.png"/><Relationship Id="rId24" Type="http://schemas.openxmlformats.org/officeDocument/2006/relationships/image" Target="../media/image15.png"/><Relationship Id="rId5" Type="http://schemas.openxmlformats.org/officeDocument/2006/relationships/image" Target="../media/image53.png"/><Relationship Id="rId15" Type="http://schemas.openxmlformats.org/officeDocument/2006/relationships/image" Target="../media/image14.png"/><Relationship Id="rId23" Type="http://schemas.openxmlformats.org/officeDocument/2006/relationships/image" Target="../media/image140.png"/><Relationship Id="rId28" Type="http://schemas.openxmlformats.org/officeDocument/2006/relationships/image" Target="../media/image61.png"/><Relationship Id="rId10" Type="http://schemas.openxmlformats.org/officeDocument/2006/relationships/image" Target="../media/image9.jpeg"/><Relationship Id="rId4" Type="http://schemas.openxmlformats.org/officeDocument/2006/relationships/image" Target="../media/image50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7" Type="http://schemas.openxmlformats.org/officeDocument/2006/relationships/image" Target="../media/image60.png"/><Relationship Id="rId30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.cmu.edu/~cga/dynopt/description.html" TargetMode="External"/><Relationship Id="rId13" Type="http://schemas.openxmlformats.org/officeDocument/2006/relationships/image" Target="../media/image72.png"/><Relationship Id="rId3" Type="http://schemas.openxmlformats.org/officeDocument/2006/relationships/hyperlink" Target="%7Bhttp:/maxim.ece.illinois.edu/teaching/spring23/index.html" TargetMode="External"/><Relationship Id="rId7" Type="http://schemas.openxmlformats.org/officeDocument/2006/relationships/hyperlink" Target="https://stanfordasl.github.io/aa203/" TargetMode="External"/><Relationship Id="rId12" Type="http://schemas.openxmlformats.org/officeDocument/2006/relationships/image" Target="../media/image71.png"/><Relationship Id="rId2" Type="http://schemas.openxmlformats.org/officeDocument/2006/relationships/hyperlink" Target="https://maxim.ece.illinois.edu/teaching/fall22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ZnJoM76RM6Iaf59ICcU9-DzztGZvK_52" TargetMode="External"/><Relationship Id="rId11" Type="http://schemas.openxmlformats.org/officeDocument/2006/relationships/image" Target="../media/image70.png"/><Relationship Id="rId5" Type="http://schemas.openxmlformats.org/officeDocument/2006/relationships/hyperlink" Target="https://underactuated.csail.mit.edu/" TargetMode="External"/><Relationship Id="rId10" Type="http://schemas.openxmlformats.org/officeDocument/2006/relationships/image" Target="../media/image69.png"/><Relationship Id="rId4" Type="http://schemas.openxmlformats.org/officeDocument/2006/relationships/hyperlink" Target="https://manipulation.csail.mit.edu/" TargetMode="External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4.png"/><Relationship Id="rId7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83.emf"/><Relationship Id="rId7" Type="http://schemas.openxmlformats.org/officeDocument/2006/relationships/image" Target="../media/image7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8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40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8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media" Target="../media/media15.mp4"/><Relationship Id="rId7" Type="http://schemas.openxmlformats.org/officeDocument/2006/relationships/image" Target="../media/image94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9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5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www.davidsilver.uk/teaching/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rail.eecs.berkeley.edu/deeprlcour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hyperlink" Target="https://cmudeeprl.github.io/703website_f20/" TargetMode="External"/><Relationship Id="rId9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3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4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9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5" Type="http://schemas.openxmlformats.org/officeDocument/2006/relationships/image" Target="../media/image13.png"/><Relationship Id="rId10" Type="http://schemas.openxmlformats.org/officeDocument/2006/relationships/image" Target="../media/image104.png"/><Relationship Id="rId4" Type="http://schemas.openxmlformats.org/officeDocument/2006/relationships/image" Target="../media/image200.png"/><Relationship Id="rId9" Type="http://schemas.openxmlformats.org/officeDocument/2006/relationships/image" Target="../media/image1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0.png"/><Relationship Id="rId5" Type="http://schemas.openxmlformats.org/officeDocument/2006/relationships/image" Target="../media/image106.emf"/><Relationship Id="rId4" Type="http://schemas.openxmlformats.org/officeDocument/2006/relationships/image" Target="../media/image10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hyperlink" Target="https://en.wikipedia.org/wiki/Brachistochrone_curve#/media/File:Brachistochrone.gif" TargetMode="External"/><Relationship Id="rId7" Type="http://schemas.openxmlformats.org/officeDocument/2006/relationships/hyperlink" Target="https://apmonitor.com/wiki/index.php/Apps/BrachistochroneProblem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mdao.github.io/dymos/examples/brachistochrone/brachistochrone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5.gif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gif"/><Relationship Id="rId9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microsoft.com/office/2007/relationships/media" Target="../media/media17.mp4"/><Relationship Id="rId7" Type="http://schemas.openxmlformats.org/officeDocument/2006/relationships/image" Target="../media/image124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7.mp4"/><Relationship Id="rId9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fn3KWM1kuAw" TargetMode="Externa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ITfBKjBH46E" TargetMode="Externa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tpFQR_HUYss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kEdr0ARq48A" TargetMode="Externa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xyqJ6_cdenI" TargetMode="Externa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281396"/>
            <a:ext cx="11326091" cy="1192189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9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optimal control and machine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526404" y="3158895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16807B2-9F19-5444-DC3E-C2AE15E1A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1278" y="5720981"/>
            <a:ext cx="2628900" cy="9144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005817C-9692-D91C-5135-0AD26A21304D}"/>
              </a:ext>
            </a:extLst>
          </p:cNvPr>
          <p:cNvSpPr txBox="1">
            <a:spLocks/>
          </p:cNvSpPr>
          <p:nvPr/>
        </p:nvSpPr>
        <p:spPr>
          <a:xfrm>
            <a:off x="478278" y="2473585"/>
            <a:ext cx="10851073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Tutorial at the Workshop on New Frontiers in Learning, Control, and Dynamical Systems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25B0DD-276B-9D75-4FB0-8A852D97A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546" y="4948154"/>
            <a:ext cx="1729871" cy="172987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46FD9C9-ADD7-5CC6-E738-644D1A8259EF}"/>
              </a:ext>
            </a:extLst>
          </p:cNvPr>
          <p:cNvSpPr txBox="1">
            <a:spLocks/>
          </p:cNvSpPr>
          <p:nvPr/>
        </p:nvSpPr>
        <p:spPr>
          <a:xfrm>
            <a:off x="451822" y="647719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72A031-7930-2FD9-EDF0-D075FCB43A87}"/>
              </a:ext>
            </a:extLst>
          </p:cNvPr>
          <p:cNvSpPr txBox="1">
            <a:spLocks/>
          </p:cNvSpPr>
          <p:nvPr/>
        </p:nvSpPr>
        <p:spPr>
          <a:xfrm>
            <a:off x="525125" y="4848908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3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screen shot of a screen&#10;&#10;Description automatically generated">
            <a:extLst>
              <a:ext uri="{FF2B5EF4-FFF2-40B4-BE49-F238E27FC236}">
                <a16:creationId xmlns:a16="http://schemas.microsoft.com/office/drawing/2014/main" id="{8895F0B5-ACD4-CDB3-8A0C-EB4A933F4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954" y="2943229"/>
            <a:ext cx="3863075" cy="2897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EC9E56-3D0B-120F-5CA3-477AEAB9573B}"/>
              </a:ext>
            </a:extLst>
          </p:cNvPr>
          <p:cNvSpPr txBox="1"/>
          <p:nvPr/>
        </p:nvSpPr>
        <p:spPr>
          <a:xfrm>
            <a:off x="7345080" y="294761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0B673-8E79-B86D-FA39-E02F0A6437FF}"/>
              </a:ext>
            </a:extLst>
          </p:cNvPr>
          <p:cNvSpPr txBox="1"/>
          <p:nvPr/>
        </p:nvSpPr>
        <p:spPr>
          <a:xfrm>
            <a:off x="4050080" y="5851167"/>
            <a:ext cx="38630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Hohmann transfer orbit. See also:</a:t>
            </a:r>
          </a:p>
        </p:txBody>
      </p:sp>
      <p:pic>
        <p:nvPicPr>
          <p:cNvPr id="16" name="Picture 2" descr="undefined">
            <a:extLst>
              <a:ext uri="{FF2B5EF4-FFF2-40B4-BE49-F238E27FC236}">
                <a16:creationId xmlns:a16="http://schemas.microsoft.com/office/drawing/2014/main" id="{AE98BC31-3E6E-B477-9A7C-43B6837FC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980" y="3622075"/>
            <a:ext cx="3315712" cy="12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1B5598-FFA0-7ED6-C7F1-E2784FF4E830}"/>
              </a:ext>
            </a:extLst>
          </p:cNvPr>
          <p:cNvSpPr txBox="1"/>
          <p:nvPr/>
        </p:nvSpPr>
        <p:spPr>
          <a:xfrm>
            <a:off x="3997828" y="6057659"/>
            <a:ext cx="64862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Dynamical Systems, the Three-Body Problem and Space Mission Design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Koon et al., 1999.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BCBE07-EDC6-1040-FF33-5060550A9868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7EC062-D58A-3419-76EE-C1F0B0740C45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718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C29ED-3E11-88BD-3273-03B490BC157A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4EC9E56-3D0B-120F-5CA3-477AEAB9573B}"/>
              </a:ext>
            </a:extLst>
          </p:cNvPr>
          <p:cNvSpPr txBox="1"/>
          <p:nvPr/>
        </p:nvSpPr>
        <p:spPr>
          <a:xfrm>
            <a:off x="7345080" y="294761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sx-out">
            <a:hlinkClick r:id="" action="ppaction://media"/>
            <a:extLst>
              <a:ext uri="{FF2B5EF4-FFF2-40B4-BE49-F238E27FC236}">
                <a16:creationId xmlns:a16="http://schemas.microsoft.com/office/drawing/2014/main" id="{CF6D0FF4-97FB-EC83-6EF5-61603C8C0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8803" y="2896521"/>
            <a:ext cx="4198905" cy="33103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0E689F-71CA-16ED-E5B9-F90C82C46B12}"/>
              </a:ext>
            </a:extLst>
          </p:cNvPr>
          <p:cNvSpPr txBox="1"/>
          <p:nvPr/>
        </p:nvSpPr>
        <p:spPr>
          <a:xfrm>
            <a:off x="7109876" y="595720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SpaceX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9E9E07-1314-B191-655E-B376D476A2AC}"/>
              </a:ext>
            </a:extLst>
          </p:cNvPr>
          <p:cNvSpPr txBox="1"/>
          <p:nvPr/>
        </p:nvSpPr>
        <p:spPr>
          <a:xfrm>
            <a:off x="609600" y="6234202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Convex Programming Approach to Powered Descent Guidance for Mars Landing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Açıkmeşe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Ploen, 2007.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Minimum-landing-error powered-descent guidance for Mars landing using convex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Blackmore et al., 2010.</a:t>
            </a:r>
          </a:p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Lossless Convexification of Nonconvex Control Bound and Pointing Constraints of the Soft Landing Optimal Control Problem.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Açıkmeşe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2013.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B37AE-0374-B3CF-A546-552842182D4C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771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C29ED-3E11-88BD-3273-03B490BC157A}"/>
              </a:ext>
            </a:extLst>
          </p:cNvPr>
          <p:cNvSpPr txBox="1"/>
          <p:nvPr/>
        </p:nvSpPr>
        <p:spPr>
          <a:xfrm>
            <a:off x="7852073" y="2251651"/>
            <a:ext cx="384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4EC9E56-3D0B-120F-5CA3-477AEAB9573B}"/>
              </a:ext>
            </a:extLst>
          </p:cNvPr>
          <p:cNvSpPr txBox="1"/>
          <p:nvPr/>
        </p:nvSpPr>
        <p:spPr>
          <a:xfrm>
            <a:off x="7345080" y="294761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E689F-71CA-16ED-E5B9-F90C82C46B12}"/>
              </a:ext>
            </a:extLst>
          </p:cNvPr>
          <p:cNvSpPr txBox="1"/>
          <p:nvPr/>
        </p:nvSpPr>
        <p:spPr>
          <a:xfrm>
            <a:off x="7109876" y="595720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SpaceX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B37AE-0374-B3CF-A546-552842182D4C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  <p:pic>
        <p:nvPicPr>
          <p:cNvPr id="4" name="waymo-out">
            <a:hlinkClick r:id="" action="ppaction://media"/>
            <a:extLst>
              <a:ext uri="{FF2B5EF4-FFF2-40B4-BE49-F238E27FC236}">
                <a16:creationId xmlns:a16="http://schemas.microsoft.com/office/drawing/2014/main" id="{DC58CD62-4050-5F01-1EDF-657A96B1CD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9465" y="3335672"/>
            <a:ext cx="5638592" cy="2924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CEEA24-11A0-911D-2690-9459212DD247}"/>
              </a:ext>
            </a:extLst>
          </p:cNvPr>
          <p:cNvSpPr txBox="1"/>
          <p:nvPr/>
        </p:nvSpPr>
        <p:spPr>
          <a:xfrm>
            <a:off x="7739605" y="3328483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Waymo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C29ED-3E11-88BD-3273-03B490BC157A}"/>
              </a:ext>
            </a:extLst>
          </p:cNvPr>
          <p:cNvSpPr txBox="1"/>
          <p:nvPr/>
        </p:nvSpPr>
        <p:spPr>
          <a:xfrm>
            <a:off x="7852073" y="2251651"/>
            <a:ext cx="38426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4EC9E56-3D0B-120F-5CA3-477AEAB9573B}"/>
              </a:ext>
            </a:extLst>
          </p:cNvPr>
          <p:cNvSpPr txBox="1"/>
          <p:nvPr/>
        </p:nvSpPr>
        <p:spPr>
          <a:xfrm>
            <a:off x="7345080" y="2947619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E689F-71CA-16ED-E5B9-F90C82C46B12}"/>
              </a:ext>
            </a:extLst>
          </p:cNvPr>
          <p:cNvSpPr txBox="1"/>
          <p:nvPr/>
        </p:nvSpPr>
        <p:spPr>
          <a:xfrm>
            <a:off x="7109876" y="595720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Source: SpaceX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BB37AE-0374-B3CF-A546-552842182D4C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  <p:pic>
        <p:nvPicPr>
          <p:cNvPr id="7" name="drone-out">
            <a:hlinkClick r:id="" action="ppaction://media"/>
            <a:extLst>
              <a:ext uri="{FF2B5EF4-FFF2-40B4-BE49-F238E27FC236}">
                <a16:creationId xmlns:a16="http://schemas.microsoft.com/office/drawing/2014/main" id="{C3EB8E09-619D-CC08-48AB-404BA0012C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7287" y="2947619"/>
            <a:ext cx="6121400" cy="345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0FE0D-48B5-D5A7-D789-99DF4A8F7575}"/>
              </a:ext>
            </a:extLst>
          </p:cNvPr>
          <p:cNvSpPr txBox="1"/>
          <p:nvPr/>
        </p:nvSpPr>
        <p:spPr>
          <a:xfrm>
            <a:off x="8490933" y="6121085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33334-7030-A714-54C8-D12F05580C36}"/>
              </a:ext>
            </a:extLst>
          </p:cNvPr>
          <p:cNvSpPr txBox="1"/>
          <p:nvPr/>
        </p:nvSpPr>
        <p:spPr>
          <a:xfrm>
            <a:off x="3027287" y="6432318"/>
            <a:ext cx="6446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high-speed flight in the wild.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Loquercio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Science Robotics 2021.</a:t>
            </a:r>
          </a:p>
        </p:txBody>
      </p:sp>
    </p:spTree>
    <p:extLst>
      <p:ext uri="{BB962C8B-B14F-4D97-AF65-F5344CB8AC3E}">
        <p14:creationId xmlns:p14="http://schemas.microsoft.com/office/powerpoint/2010/main" val="343884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BA8D8C6A-03E0-95EC-630D-B9023D08268E}"/>
              </a:ext>
            </a:extLst>
          </p:cNvPr>
          <p:cNvGrpSpPr/>
          <p:nvPr/>
        </p:nvGrpSpPr>
        <p:grpSpPr>
          <a:xfrm>
            <a:off x="390170" y="5709091"/>
            <a:ext cx="9947629" cy="400345"/>
            <a:chOff x="390170" y="5369454"/>
            <a:chExt cx="9947629" cy="400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42E511-D328-F9F5-66A1-E7587AB31AF6}"/>
                    </a:ext>
                  </a:extLst>
                </p:cNvPr>
                <p:cNvSpPr txBox="1"/>
                <p:nvPr/>
              </p:nvSpPr>
              <p:spPr>
                <a:xfrm>
                  <a:off x="592178" y="5369454"/>
                  <a:ext cx="974562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latin typeface="Source Sans Pro"/>
                      <a:ea typeface="Source Sans Pro"/>
                    </a:rPr>
                    <a:t>[Control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Source Sans Pro"/>
                        </a:rPr>
                        <m:t>→</m:t>
                      </m:r>
                    </m:oMath>
                  </a14:m>
                  <a:r>
                    <a:rPr lang="en-US" b="1" dirty="0">
                      <a:latin typeface="Source Sans Pro"/>
                      <a:ea typeface="Source Sans Pro"/>
                    </a:rPr>
                    <a:t>ML] </a:t>
                  </a:r>
                  <a:r>
                    <a:rPr lang="en-US" dirty="0">
                      <a:latin typeface="Source Sans Pro"/>
                      <a:ea typeface="Source Sans Pro"/>
                    </a:rPr>
                    <a:t>interpret ML problems as control problems, solve with control methods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542E511-D328-F9F5-66A1-E7587AB31A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178" y="5369454"/>
                  <a:ext cx="9745621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520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DEE371-E924-891B-3FB5-B98592516C93}"/>
                </a:ext>
              </a:extLst>
            </p:cNvPr>
            <p:cNvSpPr txBox="1"/>
            <p:nvPr/>
          </p:nvSpPr>
          <p:spPr>
            <a:xfrm>
              <a:off x="390170" y="5400467"/>
              <a:ext cx="4040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❗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B5D2C4-A78D-30F1-7DB5-37E8784F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Where does machine learning fit in?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30827-91E1-1F57-C984-8F12E26D3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2F2BF-2700-782D-2839-AB68BD9B1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C76C-CCC0-8962-880B-E2B22F8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5A11D8-6C01-F30F-0CFD-742EE584413A}"/>
              </a:ext>
            </a:extLst>
          </p:cNvPr>
          <p:cNvGrpSpPr/>
          <p:nvPr/>
        </p:nvGrpSpPr>
        <p:grpSpPr>
          <a:xfrm>
            <a:off x="3725687" y="2301132"/>
            <a:ext cx="4030207" cy="1904760"/>
            <a:chOff x="3738387" y="2003085"/>
            <a:chExt cx="4030207" cy="1904760"/>
          </a:xfrm>
        </p:grpSpPr>
        <p:pic>
          <p:nvPicPr>
            <p:cNvPr id="10" name="Graphic 9" descr="Monitor with solid fill">
              <a:extLst>
                <a:ext uri="{FF2B5EF4-FFF2-40B4-BE49-F238E27FC236}">
                  <a16:creationId xmlns:a16="http://schemas.microsoft.com/office/drawing/2014/main" id="{07D5B003-7836-995D-B39C-862AD37E9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48112" y="2395224"/>
              <a:ext cx="1120482" cy="112048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82162D8-CF17-9293-9264-0A0908456936}"/>
                </a:ext>
              </a:extLst>
            </p:cNvPr>
            <p:cNvGrpSpPr/>
            <p:nvPr/>
          </p:nvGrpSpPr>
          <p:grpSpPr>
            <a:xfrm>
              <a:off x="3738387" y="2003085"/>
              <a:ext cx="1862888" cy="1904760"/>
              <a:chOff x="3096311" y="2320827"/>
              <a:chExt cx="1862888" cy="190476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0413A55-5973-4C25-D419-C88B63AB1D48}"/>
                  </a:ext>
                </a:extLst>
              </p:cNvPr>
              <p:cNvGrpSpPr/>
              <p:nvPr/>
            </p:nvGrpSpPr>
            <p:grpSpPr>
              <a:xfrm>
                <a:off x="3096311" y="2320827"/>
                <a:ext cx="1862888" cy="1904760"/>
                <a:chOff x="183551" y="3394089"/>
                <a:chExt cx="1862888" cy="1904760"/>
              </a:xfrm>
            </p:grpSpPr>
            <p:pic>
              <p:nvPicPr>
                <p:cNvPr id="25" name="Picture 24" descr="3D globe with cloud cover">
                  <a:extLst>
                    <a:ext uri="{FF2B5EF4-FFF2-40B4-BE49-F238E27FC236}">
                      <a16:creationId xmlns:a16="http://schemas.microsoft.com/office/drawing/2014/main" id="{27BA0C73-5D97-8937-8D1C-81698D2E7C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26" name="Graphic 25" descr="Robot Hand with solid fill">
                  <a:extLst>
                    <a:ext uri="{FF2B5EF4-FFF2-40B4-BE49-F238E27FC236}">
                      <a16:creationId xmlns:a16="http://schemas.microsoft.com/office/drawing/2014/main" id="{0A41B745-F8C2-251C-A7F1-5E43105857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826" y="34978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27" name="Graphic 26" descr="Robot with solid fill">
                  <a:extLst>
                    <a:ext uri="{FF2B5EF4-FFF2-40B4-BE49-F238E27FC236}">
                      <a16:creationId xmlns:a16="http://schemas.microsoft.com/office/drawing/2014/main" id="{F2872324-2086-4A8D-5290-6DF61EE325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2039" y="3889269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24" name="Graphic 23" descr="Rocket with solid fill">
                <a:extLst>
                  <a:ext uri="{FF2B5EF4-FFF2-40B4-BE49-F238E27FC236}">
                    <a16:creationId xmlns:a16="http://schemas.microsoft.com/office/drawing/2014/main" id="{D63E6EF8-6027-1160-42D8-D10A775C9F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393536" y="3280387"/>
                <a:ext cx="688486" cy="688486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A24B2B-6570-6788-2DFC-E2B1140DBED0}"/>
                </a:ext>
              </a:extLst>
            </p:cNvPr>
            <p:cNvSpPr txBox="1"/>
            <p:nvPr/>
          </p:nvSpPr>
          <p:spPr>
            <a:xfrm>
              <a:off x="5643421" y="2283896"/>
              <a:ext cx="90515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0" i="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⇄</a:t>
              </a:r>
              <a:endParaRPr lang="en-US" sz="7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C415B3-6418-E0C4-1FEB-EF1E3DFF43E5}"/>
                </a:ext>
              </a:extLst>
            </p:cNvPr>
            <p:cNvSpPr txBox="1"/>
            <p:nvPr/>
          </p:nvSpPr>
          <p:spPr>
            <a:xfrm>
              <a:off x="5774814" y="214770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16AD20-4B3A-9FE5-FE02-29F51BA31BCF}"/>
                </a:ext>
              </a:extLst>
            </p:cNvPr>
            <p:cNvSpPr txBox="1"/>
            <p:nvPr/>
          </p:nvSpPr>
          <p:spPr>
            <a:xfrm>
              <a:off x="5719521" y="327742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7F805F-DDB3-00BE-7231-F0472A40E7E3}"/>
                    </a:ext>
                  </a:extLst>
                </p:cNvPr>
                <p:cNvSpPr txBox="1"/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17F805F-DDB3-00BE-7231-F0472A40E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A2221A-74D3-6775-6BB6-6F725F49F1CB}"/>
                    </a:ext>
                  </a:extLst>
                </p:cNvPr>
                <p:cNvSpPr txBox="1"/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5A2221A-74D3-6775-6BB6-6F725F4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2FE5A14-D61A-DF97-EB51-1BCEF245D3B4}"/>
              </a:ext>
            </a:extLst>
          </p:cNvPr>
          <p:cNvSpPr/>
          <p:nvPr/>
        </p:nvSpPr>
        <p:spPr>
          <a:xfrm>
            <a:off x="609600" y="4668379"/>
            <a:ext cx="9728200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F8ECD9-6A38-C974-BF0B-D38963CE2CBB}"/>
              </a:ext>
            </a:extLst>
          </p:cNvPr>
          <p:cNvSpPr txBox="1"/>
          <p:nvPr/>
        </p:nvSpPr>
        <p:spPr>
          <a:xfrm>
            <a:off x="592180" y="4787559"/>
            <a:ext cx="10609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Machine learning </a:t>
            </a:r>
            <a:r>
              <a:rPr lang="en-US" dirty="0">
                <a:latin typeface="Source Sans Pro"/>
                <a:ea typeface="Source Sans Pro"/>
              </a:rPr>
              <a:t>(ML) is about using data to 1) </a:t>
            </a:r>
            <a:r>
              <a:rPr lang="en-US" b="1" dirty="0">
                <a:latin typeface="Source Sans Pro"/>
                <a:ea typeface="Source Sans Pro"/>
              </a:rPr>
              <a:t>create abstractions</a:t>
            </a:r>
            <a:r>
              <a:rPr lang="en-US" dirty="0">
                <a:latin typeface="Source Sans Pro"/>
                <a:ea typeface="Source Sans Pro"/>
              </a:rPr>
              <a:t>, and 2) </a:t>
            </a:r>
            <a:r>
              <a:rPr lang="en-US" b="1" dirty="0">
                <a:latin typeface="Source Sans Pro"/>
                <a:ea typeface="Source Sans Pro"/>
              </a:rPr>
              <a:t>make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46AB1A-1243-7FE6-FD9A-5B961376E9E7}"/>
                  </a:ext>
                </a:extLst>
              </p:cNvPr>
              <p:cNvSpPr txBox="1"/>
              <p:nvPr/>
            </p:nvSpPr>
            <p:spPr>
              <a:xfrm>
                <a:off x="592180" y="5428310"/>
                <a:ext cx="115998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/>
                    <a:ea typeface="Source Sans Pro"/>
                  </a:rPr>
                  <a:t>[ML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Source Sans Pro"/>
                      </a:rPr>
                      <m:t>→</m:t>
                    </m:r>
                  </m:oMath>
                </a14:m>
                <a:r>
                  <a:rPr lang="en-US" b="1" dirty="0">
                    <a:latin typeface="Source Sans Pro"/>
                    <a:ea typeface="Source Sans Pro"/>
                  </a:rPr>
                  <a:t>Control] </a:t>
                </a:r>
                <a:r>
                  <a:rPr lang="en-US" dirty="0">
                    <a:latin typeface="Source Sans Pro"/>
                    <a:ea typeface="Source Sans Pro"/>
                  </a:rPr>
                  <a:t>learn how to model and interact with the world from data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(e.g., reinforcement learning)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46AB1A-1243-7FE6-FD9A-5B961376E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80" y="5428310"/>
                <a:ext cx="11599820" cy="369332"/>
              </a:xfrm>
              <a:prstGeom prst="rect">
                <a:avLst/>
              </a:prstGeom>
              <a:blipFill>
                <a:blip r:embed="rId14"/>
                <a:stretch>
                  <a:fillRect l="-43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5D4C5F9-03AA-62B6-B6BF-9A27E3CFB52C}"/>
              </a:ext>
            </a:extLst>
          </p:cNvPr>
          <p:cNvGrpSpPr/>
          <p:nvPr/>
        </p:nvGrpSpPr>
        <p:grpSpPr>
          <a:xfrm>
            <a:off x="6278461" y="5725817"/>
            <a:ext cx="3896641" cy="588880"/>
            <a:chOff x="6278461" y="5386180"/>
            <a:chExt cx="3896641" cy="588880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3D75A8E-5994-434F-F9EA-1FFB203FC278}"/>
                </a:ext>
              </a:extLst>
            </p:cNvPr>
            <p:cNvSpPr/>
            <p:nvPr/>
          </p:nvSpPr>
          <p:spPr>
            <a:xfrm>
              <a:off x="6278461" y="5408863"/>
              <a:ext cx="2713139" cy="291376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FC867F7-BC59-E530-3E38-8E0CB11973B3}"/>
                </a:ext>
              </a:extLst>
            </p:cNvPr>
            <p:cNvSpPr/>
            <p:nvPr/>
          </p:nvSpPr>
          <p:spPr>
            <a:xfrm>
              <a:off x="9011056" y="5386180"/>
              <a:ext cx="965702" cy="237428"/>
            </a:xfrm>
            <a:custGeom>
              <a:avLst/>
              <a:gdLst>
                <a:gd name="connsiteX0" fmla="*/ 0 w 266700"/>
                <a:gd name="connsiteY0" fmla="*/ 203200 h 213528"/>
                <a:gd name="connsiteX1" fmla="*/ 203200 w 266700"/>
                <a:gd name="connsiteY1" fmla="*/ 190500 h 213528"/>
                <a:gd name="connsiteX2" fmla="*/ 266700 w 266700"/>
                <a:gd name="connsiteY2" fmla="*/ 0 h 213528"/>
                <a:gd name="connsiteX0" fmla="*/ 0 w 293938"/>
                <a:gd name="connsiteY0" fmla="*/ 262866 h 273194"/>
                <a:gd name="connsiteX1" fmla="*/ 203200 w 293938"/>
                <a:gd name="connsiteY1" fmla="*/ 250166 h 273194"/>
                <a:gd name="connsiteX2" fmla="*/ 293938 w 293938"/>
                <a:gd name="connsiteY2" fmla="*/ 0 h 273194"/>
                <a:gd name="connsiteX0" fmla="*/ 0 w 293938"/>
                <a:gd name="connsiteY0" fmla="*/ 262866 h 293264"/>
                <a:gd name="connsiteX1" fmla="*/ 253136 w 293938"/>
                <a:gd name="connsiteY1" fmla="*/ 279999 h 293264"/>
                <a:gd name="connsiteX2" fmla="*/ 293938 w 293938"/>
                <a:gd name="connsiteY2" fmla="*/ 0 h 293264"/>
                <a:gd name="connsiteX0" fmla="*/ 0 w 293938"/>
                <a:gd name="connsiteY0" fmla="*/ 262866 h 270096"/>
                <a:gd name="connsiteX1" fmla="*/ 257676 w 293938"/>
                <a:gd name="connsiteY1" fmla="*/ 242709 h 270096"/>
                <a:gd name="connsiteX2" fmla="*/ 293938 w 293938"/>
                <a:gd name="connsiteY2" fmla="*/ 0 h 270096"/>
                <a:gd name="connsiteX0" fmla="*/ 0 w 280319"/>
                <a:gd name="connsiteY0" fmla="*/ 329990 h 331156"/>
                <a:gd name="connsiteX1" fmla="*/ 244057 w 280319"/>
                <a:gd name="connsiteY1" fmla="*/ 242709 h 331156"/>
                <a:gd name="connsiteX2" fmla="*/ 280319 w 280319"/>
                <a:gd name="connsiteY2" fmla="*/ 0 h 331156"/>
                <a:gd name="connsiteX0" fmla="*/ 0 w 280319"/>
                <a:gd name="connsiteY0" fmla="*/ 329990 h 332897"/>
                <a:gd name="connsiteX1" fmla="*/ 194122 w 280319"/>
                <a:gd name="connsiteY1" fmla="*/ 287459 h 332897"/>
                <a:gd name="connsiteX2" fmla="*/ 280319 w 280319"/>
                <a:gd name="connsiteY2" fmla="*/ 0 h 3328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  <a:gd name="connsiteX0" fmla="*/ 0 w 280319"/>
                <a:gd name="connsiteY0" fmla="*/ 329990 h 335097"/>
                <a:gd name="connsiteX1" fmla="*/ 216820 w 280319"/>
                <a:gd name="connsiteY1" fmla="*/ 302376 h 335097"/>
                <a:gd name="connsiteX2" fmla="*/ 280319 w 280319"/>
                <a:gd name="connsiteY2" fmla="*/ 0 h 33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319" h="335097">
                  <a:moveTo>
                    <a:pt x="0" y="329990"/>
                  </a:moveTo>
                  <a:cubicBezTo>
                    <a:pt x="79375" y="340573"/>
                    <a:pt x="172370" y="336243"/>
                    <a:pt x="216820" y="302376"/>
                  </a:cubicBezTo>
                  <a:cubicBezTo>
                    <a:pt x="297587" y="208843"/>
                    <a:pt x="252802" y="44450"/>
                    <a:pt x="28031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31B9155-F14B-4027-6AB0-3E188663B148}"/>
                </a:ext>
              </a:extLst>
            </p:cNvPr>
            <p:cNvSpPr txBox="1"/>
            <p:nvPr/>
          </p:nvSpPr>
          <p:spPr>
            <a:xfrm>
              <a:off x="6703282" y="5698061"/>
              <a:ext cx="347182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Source Sans Pro"/>
                  <a:ea typeface="Source Sans Pro"/>
                </a:rPr>
                <a:t>e.g., RL from human feedback for language models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4319B6C-E8B8-6995-B03E-DAAD1E837ADC}"/>
              </a:ext>
            </a:extLst>
          </p:cNvPr>
          <p:cNvSpPr txBox="1"/>
          <p:nvPr/>
        </p:nvSpPr>
        <p:spPr>
          <a:xfrm>
            <a:off x="5845287" y="4127123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Data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EA62F2-4F68-09C9-23DC-F736D510DE1F}"/>
              </a:ext>
            </a:extLst>
          </p:cNvPr>
          <p:cNvSpPr/>
          <p:nvPr/>
        </p:nvSpPr>
        <p:spPr>
          <a:xfrm>
            <a:off x="5787043" y="4097232"/>
            <a:ext cx="757125" cy="399223"/>
          </a:xfrm>
          <a:prstGeom prst="roundRect">
            <a:avLst>
              <a:gd name="adj" fmla="val 37722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5B3374-F020-0DD4-BA8E-B8A87BDE48F5}"/>
              </a:ext>
            </a:extLst>
          </p:cNvPr>
          <p:cNvCxnSpPr>
            <a:cxnSpLocks/>
          </p:cNvCxnSpPr>
          <p:nvPr/>
        </p:nvCxnSpPr>
        <p:spPr>
          <a:xfrm flipH="1" flipV="1">
            <a:off x="5281551" y="3851292"/>
            <a:ext cx="534614" cy="292842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9194BF-BB96-404C-B92A-8CF3F68C8E06}"/>
              </a:ext>
            </a:extLst>
          </p:cNvPr>
          <p:cNvCxnSpPr>
            <a:cxnSpLocks/>
          </p:cNvCxnSpPr>
          <p:nvPr/>
        </p:nvCxnSpPr>
        <p:spPr>
          <a:xfrm flipH="1">
            <a:off x="6526846" y="3807187"/>
            <a:ext cx="379576" cy="323930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AA3120-E6DA-B419-FD19-99EDB53BE4F1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ACFC0CF-D142-E036-F5F4-B5C6F48F60E6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1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355-9FD1-9626-39CD-8EF9FEF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/>
                <a:ea typeface="Source Sans Pro"/>
              </a:rPr>
              <a:t>This talk: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machine learning </a:t>
            </a:r>
            <a:r>
              <a:rPr lang="en-US" i="0" dirty="0">
                <a:solidFill>
                  <a:srgbClr val="374D81"/>
                </a:solidFill>
                <a:effectLst/>
                <a:latin typeface="Arial" panose="020B0604020202020204" pitchFamily="34" charset="0"/>
              </a:rPr>
              <a:t>⇄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optimal control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4AA-02B2-385B-1686-51B4576C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egoe UI"/>
                <a:ea typeface="Source Sans Pro"/>
                <a:cs typeface="Segoe UI"/>
              </a:rPr>
              <a:t>1. Modeling and learning dynamics</a:t>
            </a:r>
          </a:p>
          <a:p>
            <a:endParaRPr lang="en-US" dirty="0">
              <a:latin typeface="Segoe UI"/>
              <a:ea typeface="Source Sans Pro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2. Machine learning for optimal control</a:t>
            </a:r>
            <a:endParaRPr lang="en-US" b="1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(policy, value, and model learning)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Differentiable control</a:t>
            </a:r>
            <a:br>
              <a:rPr lang="en-US" dirty="0">
                <a:latin typeface="Segoe UI"/>
                <a:ea typeface="Source Sans Pro"/>
                <a:cs typeface="Segoe UI"/>
              </a:rPr>
            </a:br>
            <a:endParaRPr lang="en-US" dirty="0">
              <a:latin typeface="Segoe UI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3. Optimal control for machine learning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Perspective on diffusion and optimal transport models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RL-based updates for machine learning models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(e.g., RLHF)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0A92-EBDF-06F3-72FC-B2803A12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CA76-A21F-248E-1637-9F1B6E68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4908-5BDE-315D-3134-F1676FE5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1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5A15-60BC-E901-F46A-70B8D5DF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How do we (passively) model the world?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8FA9A-9C60-96EB-2944-D3917E10F9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A0AD7-A7E8-72C4-4C93-BA6CCC43A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4E70C-5657-F679-3D5A-2496FC997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E78F703-D231-B8D9-E445-8087DF6F3D2E}"/>
              </a:ext>
            </a:extLst>
          </p:cNvPr>
          <p:cNvSpPr/>
          <p:nvPr/>
        </p:nvSpPr>
        <p:spPr>
          <a:xfrm>
            <a:off x="2655093" y="1578580"/>
            <a:ext cx="7024687" cy="104335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2836F6-3024-D7EF-50B7-60374D8BD1D2}"/>
              </a:ext>
            </a:extLst>
          </p:cNvPr>
          <p:cNvSpPr txBox="1">
            <a:spLocks/>
          </p:cNvSpPr>
          <p:nvPr/>
        </p:nvSpPr>
        <p:spPr>
          <a:xfrm>
            <a:off x="2769393" y="1636101"/>
            <a:ext cx="6910387" cy="98583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1A1A1A"/>
                </a:solidFill>
                <a:cs typeface="Times New Roman"/>
              </a:rPr>
              <a:t>Mechanics is the paradise of the mathematical sciences,</a:t>
            </a:r>
            <a:br>
              <a:rPr lang="en-US" i="1" dirty="0">
                <a:solidFill>
                  <a:srgbClr val="1A1A1A"/>
                </a:solidFill>
                <a:cs typeface="Times New Roman"/>
              </a:rPr>
            </a:br>
            <a:r>
              <a:rPr lang="en-US" i="1" dirty="0">
                <a:solidFill>
                  <a:srgbClr val="1A1A1A"/>
                </a:solidFill>
                <a:cs typeface="Times New Roman"/>
              </a:rPr>
              <a:t>because by means of it one comes to the fruits of mathematics.</a:t>
            </a:r>
          </a:p>
          <a:p>
            <a:pPr algn="r"/>
            <a:r>
              <a:rPr lang="en-US" dirty="0">
                <a:cs typeface="Times New Roman"/>
              </a:rPr>
              <a:t>da Vinci (1459-1519), Notebooks, v. 1, </a:t>
            </a:r>
            <a:r>
              <a:rPr lang="en-US" dirty="0" err="1">
                <a:cs typeface="Times New Roman"/>
              </a:rPr>
              <a:t>ch.</a:t>
            </a:r>
            <a:r>
              <a:rPr lang="en-US" dirty="0">
                <a:cs typeface="Times New Roman"/>
              </a:rPr>
              <a:t> 20.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56D728-2F8E-E17E-0C11-211ECE45EE95}"/>
              </a:ext>
            </a:extLst>
          </p:cNvPr>
          <p:cNvSpPr txBox="1">
            <a:spLocks/>
          </p:cNvSpPr>
          <p:nvPr/>
        </p:nvSpPr>
        <p:spPr>
          <a:xfrm>
            <a:off x="3039664" y="2655274"/>
            <a:ext cx="6341271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Quote also given at the beginning of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Geometric Control of Mechanical Systems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Bullo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Times New Roman"/>
              </a:rPr>
              <a:t> and Lewis, 2000.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FD2908-B48A-0385-F3D6-AE577A86599D}"/>
              </a:ext>
            </a:extLst>
          </p:cNvPr>
          <p:cNvSpPr txBox="1"/>
          <p:nvPr/>
        </p:nvSpPr>
        <p:spPr>
          <a:xfrm>
            <a:off x="3854424" y="2900043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Make observations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FDD34E-FAD7-DE85-44C8-80BEC308BD34}"/>
              </a:ext>
            </a:extLst>
          </p:cNvPr>
          <p:cNvSpPr txBox="1"/>
          <p:nvPr/>
        </p:nvSpPr>
        <p:spPr>
          <a:xfrm>
            <a:off x="6267846" y="2908425"/>
            <a:ext cx="271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Come up with a theory</a:t>
            </a:r>
          </a:p>
        </p:txBody>
      </p:sp>
      <p:pic>
        <p:nvPicPr>
          <p:cNvPr id="38" name="birds-out">
            <a:hlinkClick r:id="" action="ppaction://media"/>
            <a:extLst>
              <a:ext uri="{FF2B5EF4-FFF2-40B4-BE49-F238E27FC236}">
                <a16:creationId xmlns:a16="http://schemas.microsoft.com/office/drawing/2014/main" id="{6C55B935-6EE1-1A54-56D8-14ED8DA12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999" y="3289025"/>
            <a:ext cx="4023035" cy="2253567"/>
          </a:xfrm>
          <a:prstGeom prst="rect">
            <a:avLst/>
          </a:prstGeom>
          <a:effectLst>
            <a:softEdge rad="68991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8C71AE6-C89B-C7AF-C145-886C4A3CB7BF}"/>
              </a:ext>
            </a:extLst>
          </p:cNvPr>
          <p:cNvSpPr txBox="1"/>
          <p:nvPr/>
        </p:nvSpPr>
        <p:spPr>
          <a:xfrm>
            <a:off x="443938" y="5248511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9B299F-F701-FF82-7E35-4F452CD9A35A}"/>
              </a:ext>
            </a:extLst>
          </p:cNvPr>
          <p:cNvCxnSpPr>
            <a:cxnSpLocks/>
          </p:cNvCxnSpPr>
          <p:nvPr/>
        </p:nvCxnSpPr>
        <p:spPr>
          <a:xfrm>
            <a:off x="9348342" y="3668277"/>
            <a:ext cx="0" cy="28437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A75895-23BF-34DB-0CA6-C1EB1F948FFF}"/>
              </a:ext>
            </a:extLst>
          </p:cNvPr>
          <p:cNvCxnSpPr>
            <a:cxnSpLocks/>
          </p:cNvCxnSpPr>
          <p:nvPr/>
        </p:nvCxnSpPr>
        <p:spPr>
          <a:xfrm>
            <a:off x="6664134" y="4905157"/>
            <a:ext cx="48275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DF9F63B-0641-6A81-A61B-EE185088BAA6}"/>
              </a:ext>
            </a:extLst>
          </p:cNvPr>
          <p:cNvSpPr txBox="1"/>
          <p:nvPr/>
        </p:nvSpPr>
        <p:spPr>
          <a:xfrm rot="16200000">
            <a:off x="5687702" y="3974657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FC6584-6BD0-71C4-C9C4-32AC7D16FB67}"/>
              </a:ext>
            </a:extLst>
          </p:cNvPr>
          <p:cNvSpPr txBox="1"/>
          <p:nvPr/>
        </p:nvSpPr>
        <p:spPr>
          <a:xfrm rot="16200000">
            <a:off x="5852812" y="5426519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A86A0D-B415-2706-BD07-0F4A80E39124}"/>
              </a:ext>
            </a:extLst>
          </p:cNvPr>
          <p:cNvSpPr txBox="1"/>
          <p:nvPr/>
        </p:nvSpPr>
        <p:spPr>
          <a:xfrm>
            <a:off x="7033471" y="3186651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8A1D20-FE20-F205-D156-49B076A51676}"/>
              </a:ext>
            </a:extLst>
          </p:cNvPr>
          <p:cNvSpPr txBox="1"/>
          <p:nvPr/>
        </p:nvSpPr>
        <p:spPr>
          <a:xfrm>
            <a:off x="9747374" y="3194746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pic>
        <p:nvPicPr>
          <p:cNvPr id="7" name="out">
            <a:hlinkClick r:id="" action="ppaction://media"/>
            <a:extLst>
              <a:ext uri="{FF2B5EF4-FFF2-40B4-BE49-F238E27FC236}">
                <a16:creationId xmlns:a16="http://schemas.microsoft.com/office/drawing/2014/main" id="{EBFB50C4-F6AB-6FCD-E666-E2C22EAC6C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5677" y="3984351"/>
            <a:ext cx="1564389" cy="1564389"/>
          </a:xfrm>
          <a:prstGeom prst="rect">
            <a:avLst/>
          </a:prstGeom>
        </p:spPr>
      </p:pic>
      <p:pic>
        <p:nvPicPr>
          <p:cNvPr id="37" name="Picture 36" descr="A circle with a planet in the center&#10;&#10;Description automatically generated">
            <a:extLst>
              <a:ext uri="{FF2B5EF4-FFF2-40B4-BE49-F238E27FC236}">
                <a16:creationId xmlns:a16="http://schemas.microsoft.com/office/drawing/2014/main" id="{D6F9AD11-052F-F50B-085D-DD7799672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2346" y="3216612"/>
            <a:ext cx="1477890" cy="1477890"/>
          </a:xfrm>
          <a:prstGeom prst="rect">
            <a:avLst/>
          </a:prstGeom>
        </p:spPr>
      </p:pic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4D78727-8805-8A64-6FC3-E32F9A9723E0}"/>
              </a:ext>
            </a:extLst>
          </p:cNvPr>
          <p:cNvSpPr/>
          <p:nvPr/>
        </p:nvSpPr>
        <p:spPr>
          <a:xfrm>
            <a:off x="450029" y="3239575"/>
            <a:ext cx="5624116" cy="2309166"/>
          </a:xfrm>
          <a:prstGeom prst="roundRect">
            <a:avLst>
              <a:gd name="adj" fmla="val 3144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6ED2CE-0C96-A396-3E41-B3A10C36848E}"/>
              </a:ext>
            </a:extLst>
          </p:cNvPr>
          <p:cNvGrpSpPr/>
          <p:nvPr/>
        </p:nvGrpSpPr>
        <p:grpSpPr>
          <a:xfrm>
            <a:off x="6709743" y="3480530"/>
            <a:ext cx="2653290" cy="1431839"/>
            <a:chOff x="6709743" y="3480530"/>
            <a:chExt cx="2653290" cy="14318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/>
                <p:nvPr/>
              </p:nvSpPr>
              <p:spPr>
                <a:xfrm>
                  <a:off x="7378731" y="3480530"/>
                  <a:ext cx="1218851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731" y="3480530"/>
                  <a:ext cx="1218851" cy="369397"/>
                </a:xfrm>
                <a:prstGeom prst="rect">
                  <a:avLst/>
                </a:prstGeom>
                <a:blipFill>
                  <a:blip r:embed="rId11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6140129-A4E8-8E1B-342E-BBA890FE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87144" y="3836746"/>
              <a:ext cx="2298488" cy="87224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9F8196-E18D-327B-6E77-427E71588187}"/>
                </a:ext>
              </a:extLst>
            </p:cNvPr>
            <p:cNvSpPr txBox="1"/>
            <p:nvPr/>
          </p:nvSpPr>
          <p:spPr>
            <a:xfrm>
              <a:off x="6709743" y="4635370"/>
              <a:ext cx="2653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differential equations (ODE/PDEs)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4135E-9971-7C1E-A185-10AC302E511C}"/>
              </a:ext>
            </a:extLst>
          </p:cNvPr>
          <p:cNvGrpSpPr/>
          <p:nvPr/>
        </p:nvGrpSpPr>
        <p:grpSpPr>
          <a:xfrm>
            <a:off x="6444272" y="4992389"/>
            <a:ext cx="3066781" cy="1417936"/>
            <a:chOff x="6444272" y="4992389"/>
            <a:chExt cx="3066781" cy="1417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/>
                <p:nvPr/>
              </p:nvSpPr>
              <p:spPr>
                <a:xfrm>
                  <a:off x="6444272" y="4992389"/>
                  <a:ext cx="30667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272" y="4992389"/>
                  <a:ext cx="3066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B02BCFB-EB02-F8F5-E0BB-352159C7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61536" y="5305577"/>
              <a:ext cx="2590800" cy="952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28DCB1-B647-7F65-ABEC-7A3116095A0C}"/>
                </a:ext>
              </a:extLst>
            </p:cNvPr>
            <p:cNvSpPr txBox="1"/>
            <p:nvPr/>
          </p:nvSpPr>
          <p:spPr>
            <a:xfrm>
              <a:off x="6664134" y="6133326"/>
              <a:ext cx="25539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stochastic differential equations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BF05678-F6F5-248D-1588-F9A7E195B13D}"/>
              </a:ext>
            </a:extLst>
          </p:cNvPr>
          <p:cNvGrpSpPr/>
          <p:nvPr/>
        </p:nvGrpSpPr>
        <p:grpSpPr>
          <a:xfrm>
            <a:off x="9441571" y="5023160"/>
            <a:ext cx="2047601" cy="1158008"/>
            <a:chOff x="9441571" y="5023160"/>
            <a:chExt cx="2047601" cy="1158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/>
                <p:nvPr/>
              </p:nvSpPr>
              <p:spPr>
                <a:xfrm>
                  <a:off x="9441571" y="5023160"/>
                  <a:ext cx="204760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1571" y="5023160"/>
                  <a:ext cx="2047601" cy="646331"/>
                </a:xfrm>
                <a:prstGeom prst="rect">
                  <a:avLst/>
                </a:prstGeom>
                <a:blipFill>
                  <a:blip r:embed="rId15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ABD0BF-CCA0-2FC5-0689-30208B9824BD}"/>
                </a:ext>
              </a:extLst>
            </p:cNvPr>
            <p:cNvSpPr txBox="1"/>
            <p:nvPr/>
          </p:nvSpPr>
          <p:spPr>
            <a:xfrm>
              <a:off x="9696340" y="5904169"/>
              <a:ext cx="14077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Markov chains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F1636D2-62AE-0E4D-4F16-77FBE3F35E51}"/>
              </a:ext>
            </a:extLst>
          </p:cNvPr>
          <p:cNvGrpSpPr/>
          <p:nvPr/>
        </p:nvGrpSpPr>
        <p:grpSpPr>
          <a:xfrm>
            <a:off x="9428376" y="4045872"/>
            <a:ext cx="2048959" cy="858533"/>
            <a:chOff x="9428376" y="4045872"/>
            <a:chExt cx="2048959" cy="8585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/>
                <p:nvPr/>
              </p:nvSpPr>
              <p:spPr>
                <a:xfrm>
                  <a:off x="9511053" y="4045872"/>
                  <a:ext cx="1442104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1053" y="4045872"/>
                  <a:ext cx="1442104" cy="369397"/>
                </a:xfrm>
                <a:prstGeom prst="rect">
                  <a:avLst/>
                </a:prstGeom>
                <a:blipFill>
                  <a:blip r:embed="rId16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A394F7-D68B-3D4A-69E9-82364FD9510F}"/>
                </a:ext>
              </a:extLst>
            </p:cNvPr>
            <p:cNvSpPr txBox="1"/>
            <p:nvPr/>
          </p:nvSpPr>
          <p:spPr>
            <a:xfrm>
              <a:off x="9428376" y="4627406"/>
              <a:ext cx="20489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Turing machines, games</a:t>
              </a:r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696F62E-8E0C-D0A4-20A1-114595D7A869}"/>
              </a:ext>
            </a:extLst>
          </p:cNvPr>
          <p:cNvSpPr txBox="1">
            <a:spLocks/>
          </p:cNvSpPr>
          <p:nvPr/>
        </p:nvSpPr>
        <p:spPr>
          <a:xfrm>
            <a:off x="696851" y="5578979"/>
            <a:ext cx="5356278" cy="3651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Neural Event Functions for Ordinary Differential Equations.</a:t>
            </a:r>
            <a:b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 Ricky T. Q. Chen, Brandon Amos, Maximilian Nickel, ICLR 2021.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cs typeface="Times New Roman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B0371-A4C4-3E6D-F4DD-305DA602DB87}"/>
              </a:ext>
            </a:extLst>
          </p:cNvPr>
          <p:cNvSpPr txBox="1"/>
          <p:nvPr/>
        </p:nvSpPr>
        <p:spPr>
          <a:xfrm>
            <a:off x="4453411" y="3204959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67F422C2-0626-D4C5-B15E-1424EDA443ED}"/>
              </a:ext>
            </a:extLst>
          </p:cNvPr>
          <p:cNvSpPr/>
          <p:nvPr/>
        </p:nvSpPr>
        <p:spPr>
          <a:xfrm rot="5694207">
            <a:off x="5833752" y="5371831"/>
            <a:ext cx="370645" cy="414293"/>
          </a:xfrm>
          <a:prstGeom prst="arc">
            <a:avLst>
              <a:gd name="adj1" fmla="val 8962026"/>
              <a:gd name="adj2" fmla="val 351556"/>
            </a:avLst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5A15-60BC-E901-F46A-70B8D5DF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Machine learning way of learning dynamics</a:t>
            </a:r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39B299F-F701-FF82-7E35-4F452CD9A35A}"/>
              </a:ext>
            </a:extLst>
          </p:cNvPr>
          <p:cNvCxnSpPr>
            <a:cxnSpLocks/>
          </p:cNvCxnSpPr>
          <p:nvPr/>
        </p:nvCxnSpPr>
        <p:spPr>
          <a:xfrm>
            <a:off x="6955397" y="1933900"/>
            <a:ext cx="25843" cy="39086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5A75895-23BF-34DB-0CA6-C1EB1F948FFF}"/>
              </a:ext>
            </a:extLst>
          </p:cNvPr>
          <p:cNvCxnSpPr>
            <a:cxnSpLocks/>
          </p:cNvCxnSpPr>
          <p:nvPr/>
        </p:nvCxnSpPr>
        <p:spPr>
          <a:xfrm>
            <a:off x="792981" y="3768047"/>
            <a:ext cx="107894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DF9F63B-0641-6A81-A61B-EE185088BAA6}"/>
              </a:ext>
            </a:extLst>
          </p:cNvPr>
          <p:cNvSpPr txBox="1"/>
          <p:nvPr/>
        </p:nvSpPr>
        <p:spPr>
          <a:xfrm rot="16200000">
            <a:off x="-328811" y="26533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FC6584-6BD0-71C4-C9C4-32AC7D16FB67}"/>
              </a:ext>
            </a:extLst>
          </p:cNvPr>
          <p:cNvSpPr txBox="1"/>
          <p:nvPr/>
        </p:nvSpPr>
        <p:spPr>
          <a:xfrm rot="16200000">
            <a:off x="-146024" y="4441169"/>
            <a:ext cx="12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A86A0D-B415-2706-BD07-0F4A80E39124}"/>
              </a:ext>
            </a:extLst>
          </p:cNvPr>
          <p:cNvSpPr txBox="1"/>
          <p:nvPr/>
        </p:nvSpPr>
        <p:spPr>
          <a:xfrm>
            <a:off x="2379429" y="1604746"/>
            <a:ext cx="1872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B8A1D20-FE20-F205-D156-49B076A51676}"/>
              </a:ext>
            </a:extLst>
          </p:cNvPr>
          <p:cNvSpPr txBox="1"/>
          <p:nvPr/>
        </p:nvSpPr>
        <p:spPr>
          <a:xfrm>
            <a:off x="8128182" y="1700926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9DF052-09B0-BC0D-C51D-04EE4FE47547}"/>
              </a:ext>
            </a:extLst>
          </p:cNvPr>
          <p:cNvSpPr txBox="1"/>
          <p:nvPr/>
        </p:nvSpPr>
        <p:spPr>
          <a:xfrm>
            <a:off x="634457" y="1121279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Collect data of the 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3A019-E64B-8379-EEE9-7C2B42ED7220}"/>
              </a:ext>
            </a:extLst>
          </p:cNvPr>
          <p:cNvSpPr txBox="1"/>
          <p:nvPr/>
        </p:nvSpPr>
        <p:spPr>
          <a:xfrm>
            <a:off x="3568003" y="1123154"/>
            <a:ext cx="3275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2. Throw neural networks at it</a:t>
            </a:r>
          </a:p>
        </p:txBody>
      </p:sp>
      <p:pic>
        <p:nvPicPr>
          <p:cNvPr id="42" name="earth-out">
            <a:hlinkClick r:id="" action="ppaction://media"/>
            <a:extLst>
              <a:ext uri="{FF2B5EF4-FFF2-40B4-BE49-F238E27FC236}">
                <a16:creationId xmlns:a16="http://schemas.microsoft.com/office/drawing/2014/main" id="{50BAF5D1-09A5-732F-64A3-1EECB6E28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981" y="2013747"/>
            <a:ext cx="1579207" cy="1476559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B540C83-8C17-116C-9C98-BF791539A1C5}"/>
              </a:ext>
            </a:extLst>
          </p:cNvPr>
          <p:cNvSpPr txBox="1"/>
          <p:nvPr/>
        </p:nvSpPr>
        <p:spPr>
          <a:xfrm>
            <a:off x="1237583" y="3219658"/>
            <a:ext cx="1134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NVIDIA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D132AB-A8D3-8A6C-5D0D-65F41BA0DB94}"/>
              </a:ext>
            </a:extLst>
          </p:cNvPr>
          <p:cNvSpPr txBox="1"/>
          <p:nvPr/>
        </p:nvSpPr>
        <p:spPr>
          <a:xfrm>
            <a:off x="432089" y="3479645"/>
            <a:ext cx="29754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FourCastNet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Pathak et al., 2022.</a:t>
            </a:r>
          </a:p>
        </p:txBody>
      </p:sp>
      <p:pic>
        <p:nvPicPr>
          <p:cNvPr id="40" name="out">
            <a:hlinkClick r:id="" action="ppaction://media"/>
            <a:extLst>
              <a:ext uri="{FF2B5EF4-FFF2-40B4-BE49-F238E27FC236}">
                <a16:creationId xmlns:a16="http://schemas.microsoft.com/office/drawing/2014/main" id="{D702ABBB-31A2-33F7-6A23-4E29171631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122" y="3940302"/>
            <a:ext cx="1548227" cy="14338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D475694-A8CC-1584-4956-A17DAE386AA3}"/>
              </a:ext>
            </a:extLst>
          </p:cNvPr>
          <p:cNvGrpSpPr/>
          <p:nvPr/>
        </p:nvGrpSpPr>
        <p:grpSpPr>
          <a:xfrm>
            <a:off x="3884593" y="1814927"/>
            <a:ext cx="2964139" cy="1688223"/>
            <a:chOff x="3884593" y="1814927"/>
            <a:chExt cx="2964139" cy="16882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/>
                <p:nvPr/>
              </p:nvSpPr>
              <p:spPr>
                <a:xfrm>
                  <a:off x="3992789" y="1931664"/>
                  <a:ext cx="1706538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7535337A-59A5-10C9-1C8D-A5B847978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2789" y="1931664"/>
                  <a:ext cx="1706538" cy="369397"/>
                </a:xfrm>
                <a:prstGeom prst="rect">
                  <a:avLst/>
                </a:prstGeom>
                <a:blipFill>
                  <a:blip r:embed="rId11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6140129-A4E8-8E1B-342E-BBA890FE8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102767" y="2314637"/>
              <a:ext cx="2298488" cy="87224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83A966-5F01-250E-29B0-B7C709C7D9BA}"/>
                </a:ext>
              </a:extLst>
            </p:cNvPr>
            <p:cNvSpPr txBox="1"/>
            <p:nvPr/>
          </p:nvSpPr>
          <p:spPr>
            <a:xfrm>
              <a:off x="3884593" y="3226151"/>
              <a:ext cx="2807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Neural ODEs/PDEs, neural operators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7730FC-4D87-31C6-399F-9A30B151B147}"/>
                </a:ext>
              </a:extLst>
            </p:cNvPr>
            <p:cNvSpPr txBox="1"/>
            <p:nvPr/>
          </p:nvSpPr>
          <p:spPr>
            <a:xfrm>
              <a:off x="5575627" y="1814927"/>
              <a:ext cx="1273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neural network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2CB9F72A-950F-2210-2C87-8E9AE882E0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4038" y="2011226"/>
              <a:ext cx="222467" cy="8033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5D402FF-5AAE-F3AD-97C8-E2068F831B31}"/>
              </a:ext>
            </a:extLst>
          </p:cNvPr>
          <p:cNvGrpSpPr/>
          <p:nvPr/>
        </p:nvGrpSpPr>
        <p:grpSpPr>
          <a:xfrm>
            <a:off x="77527" y="3828193"/>
            <a:ext cx="6274882" cy="2383717"/>
            <a:chOff x="77527" y="3828193"/>
            <a:chExt cx="6274882" cy="23837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/>
                <p:nvPr/>
              </p:nvSpPr>
              <p:spPr>
                <a:xfrm>
                  <a:off x="2432292" y="3828193"/>
                  <a:ext cx="306678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D8F36DA5-18A1-9F1F-C128-DDF9149959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292" y="3828193"/>
                  <a:ext cx="3066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B02BCFB-EB02-F8F5-E0BB-352159C71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89879" y="4265721"/>
              <a:ext cx="2590800" cy="952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6C351EB-C8B6-C4C3-B4C4-967EF2EFD808}"/>
                </a:ext>
              </a:extLst>
            </p:cNvPr>
            <p:cNvSpPr txBox="1"/>
            <p:nvPr/>
          </p:nvSpPr>
          <p:spPr>
            <a:xfrm>
              <a:off x="2413455" y="5257812"/>
              <a:ext cx="34596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Neural SDEs, diffusion models, flow matching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9CEBCA-72D5-783C-145A-82CDD64852AA}"/>
                </a:ext>
              </a:extLst>
            </p:cNvPr>
            <p:cNvSpPr txBox="1"/>
            <p:nvPr/>
          </p:nvSpPr>
          <p:spPr>
            <a:xfrm>
              <a:off x="77527" y="5473246"/>
              <a:ext cx="602139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Deep unsupervised learning using nonequilibrium thermodynamics.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Sohl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-Dickstein et al., ICML 2015.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Score-Based Generative Modeling through Stochastic Differential Equations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Song et al., ICLR 2021.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Flow Matching for Generative Modeling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Lipman et al., ICLR 2023.</a:t>
              </a:r>
            </a:p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5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Stochastic Interpolants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Albergo et al.,  ICLR 2023.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2F9B9BD7-8D73-D932-068D-B3C631B158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r="49207" b="15175"/>
            <a:stretch/>
          </p:blipFill>
          <p:spPr>
            <a:xfrm>
              <a:off x="5074010" y="4134457"/>
              <a:ext cx="1278399" cy="111194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B137C32-ED42-59E7-CAC5-54FE07E18FE2}"/>
                </a:ext>
              </a:extLst>
            </p:cNvPr>
            <p:cNvSpPr txBox="1"/>
            <p:nvPr/>
          </p:nvSpPr>
          <p:spPr>
            <a:xfrm>
              <a:off x="3371817" y="4265835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neural networks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6372452A-E849-C33C-8353-BA98CB73D2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02195" y="4124378"/>
              <a:ext cx="87797" cy="1882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2AB651F-8F7D-280D-70E5-189709C560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6477" y="4118874"/>
              <a:ext cx="77512" cy="192237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7" name="Slide Number Placeholder 5">
            <a:extLst>
              <a:ext uri="{FF2B5EF4-FFF2-40B4-BE49-F238E27FC236}">
                <a16:creationId xmlns:a16="http://schemas.microsoft.com/office/drawing/2014/main" id="{C28375CE-29B1-625C-FD42-CDF31F23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567347-3AF4-E82F-E37E-399B339FBF6A}"/>
              </a:ext>
            </a:extLst>
          </p:cNvPr>
          <p:cNvGrpSpPr/>
          <p:nvPr/>
        </p:nvGrpSpPr>
        <p:grpSpPr>
          <a:xfrm>
            <a:off x="6521117" y="2329746"/>
            <a:ext cx="4968346" cy="1726461"/>
            <a:chOff x="6521117" y="2329746"/>
            <a:chExt cx="4968346" cy="1726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/>
                <p:nvPr/>
              </p:nvSpPr>
              <p:spPr>
                <a:xfrm>
                  <a:off x="7875205" y="2537924"/>
                  <a:ext cx="1793783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6753788-E8A0-709B-2487-3AB85A8E38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5205" y="2537924"/>
                  <a:ext cx="1793783" cy="369397"/>
                </a:xfrm>
                <a:prstGeom prst="rect">
                  <a:avLst/>
                </a:prstGeom>
                <a:blipFill>
                  <a:blip r:embed="rId16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6AFC7E-D96A-BB0F-2D4C-66EA75D4AB10}"/>
                </a:ext>
              </a:extLst>
            </p:cNvPr>
            <p:cNvSpPr txBox="1"/>
            <p:nvPr/>
          </p:nvSpPr>
          <p:spPr>
            <a:xfrm>
              <a:off x="7527081" y="3114712"/>
              <a:ext cx="39623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RNNs, LSTMs, Transformers</a:t>
              </a:r>
              <a:b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</a:b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for language and other discrete-time sequential data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9A69B91-93D9-1682-3BEA-809C53FE3083}"/>
                </a:ext>
              </a:extLst>
            </p:cNvPr>
            <p:cNvSpPr txBox="1"/>
            <p:nvPr/>
          </p:nvSpPr>
          <p:spPr>
            <a:xfrm>
              <a:off x="9601758" y="2329746"/>
              <a:ext cx="1273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neural network</a:t>
              </a:r>
            </a:p>
          </p:txBody>
        </p: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569A801A-5546-04ED-9E41-BDE4B57E22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46180" y="2531047"/>
              <a:ext cx="222467" cy="8033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A1F7D871-F60D-074C-08FC-267C50FEC600}"/>
                </a:ext>
              </a:extLst>
            </p:cNvPr>
            <p:cNvSpPr/>
            <p:nvPr/>
          </p:nvSpPr>
          <p:spPr>
            <a:xfrm>
              <a:off x="6521117" y="3380960"/>
              <a:ext cx="914400" cy="67524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4B212F-6CE7-9BF8-52A3-0DF749C60730}"/>
              </a:ext>
            </a:extLst>
          </p:cNvPr>
          <p:cNvGrpSpPr/>
          <p:nvPr/>
        </p:nvGrpSpPr>
        <p:grpSpPr>
          <a:xfrm>
            <a:off x="6535915" y="3397344"/>
            <a:ext cx="5457776" cy="2300306"/>
            <a:chOff x="6535915" y="3397344"/>
            <a:chExt cx="5457776" cy="23003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/>
                <p:nvPr/>
              </p:nvSpPr>
              <p:spPr>
                <a:xfrm>
                  <a:off x="7527081" y="4116974"/>
                  <a:ext cx="2421037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∼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026AA26E-60AD-78EB-B33A-0F02611005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7081" y="4116974"/>
                  <a:ext cx="2421037" cy="646331"/>
                </a:xfrm>
                <a:prstGeom prst="rect">
                  <a:avLst/>
                </a:prstGeom>
                <a:blipFill>
                  <a:blip r:embed="rId17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FE68AAD-7103-64FA-236B-3B141C291A9C}"/>
                </a:ext>
              </a:extLst>
            </p:cNvPr>
            <p:cNvSpPr txBox="1"/>
            <p:nvPr/>
          </p:nvSpPr>
          <p:spPr>
            <a:xfrm>
              <a:off x="8128182" y="5033244"/>
              <a:ext cx="22493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e.g., RNNs with stochastic states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30EAA0-6F73-D140-8522-23BD11FE073B}"/>
                </a:ext>
              </a:extLst>
            </p:cNvPr>
            <p:cNvSpPr txBox="1"/>
            <p:nvPr/>
          </p:nvSpPr>
          <p:spPr>
            <a:xfrm>
              <a:off x="6946626" y="5297540"/>
              <a:ext cx="50470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 Recurrent Latent Variable Model for Sequential Data.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Chung et al., NeurIPS 2015.</a:t>
              </a:r>
            </a:p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 </a:t>
              </a:r>
              <a:r>
                <a:rPr lang="en-US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Sequential Neural Models with Stochastic Layers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. </a:t>
              </a:r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Fraccaro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 et al., NeurIPS 2016.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6452390-E59B-0E8A-42B1-D0C78C0A3E05}"/>
                </a:ext>
              </a:extLst>
            </p:cNvPr>
            <p:cNvSpPr txBox="1"/>
            <p:nvPr/>
          </p:nvSpPr>
          <p:spPr>
            <a:xfrm>
              <a:off x="9722288" y="4401011"/>
              <a:ext cx="1229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neural networks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73EC9940-758A-E566-715C-7B83A1805D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01758" y="4348836"/>
              <a:ext cx="198056" cy="11704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4D65985-AEAB-383F-CFDB-EA5520584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9228" y="4571546"/>
              <a:ext cx="711789" cy="5428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Arc 101">
              <a:extLst>
                <a:ext uri="{FF2B5EF4-FFF2-40B4-BE49-F238E27FC236}">
                  <a16:creationId xmlns:a16="http://schemas.microsoft.com/office/drawing/2014/main" id="{B7EEE4CF-EC97-9172-C4C1-D8BE79981ECF}"/>
                </a:ext>
              </a:extLst>
            </p:cNvPr>
            <p:cNvSpPr/>
            <p:nvPr/>
          </p:nvSpPr>
          <p:spPr>
            <a:xfrm flipV="1">
              <a:off x="6535915" y="3397344"/>
              <a:ext cx="914400" cy="82719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-c">
            <a:hlinkClick r:id="" action="ppaction://media"/>
            <a:extLst>
              <a:ext uri="{FF2B5EF4-FFF2-40B4-BE49-F238E27FC236}">
                <a16:creationId xmlns:a16="http://schemas.microsoft.com/office/drawing/2014/main" id="{DC8EF7E1-9859-01E8-A790-B7A5D59C087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63956" y="2032933"/>
            <a:ext cx="1418183" cy="1418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1617A3-F2A4-32BC-D0E4-81FA3DBDD440}"/>
              </a:ext>
            </a:extLst>
          </p:cNvPr>
          <p:cNvSpPr txBox="1"/>
          <p:nvPr/>
        </p:nvSpPr>
        <p:spPr>
          <a:xfrm>
            <a:off x="2396116" y="3487129"/>
            <a:ext cx="3579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Neural Constitutive Laws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Ma et al., ICML 2023.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DFDB33-156A-CE03-15AA-B3A96557D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63896F2-BD33-20A6-652E-756E6CDD9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05939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82380-77A5-86E3-ADCE-DDBA436A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Adding </a:t>
            </a:r>
            <a:r>
              <a:rPr lang="en-US" dirty="0">
                <a:solidFill>
                  <a:srgbClr val="374D81"/>
                </a:solidFill>
              </a:rPr>
              <a:t>interactions </a:t>
            </a:r>
            <a:r>
              <a:rPr lang="en-US" b="1" i="0" dirty="0">
                <a:solidFill>
                  <a:srgbClr val="374D81"/>
                </a:solidFill>
                <a:effectLst/>
                <a:latin typeface="Gilmer"/>
              </a:rPr>
              <a:t>— controlled dynamics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47F9-487B-3E5E-FB2F-551B05D964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21ADD-43B8-A4A4-2B2B-517D35343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BA719-4ECB-6406-D833-31934BC4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937D9C-A4B7-C996-19C0-3065E2E3E471}"/>
              </a:ext>
            </a:extLst>
          </p:cNvPr>
          <p:cNvCxnSpPr>
            <a:cxnSpLocks/>
          </p:cNvCxnSpPr>
          <p:nvPr/>
        </p:nvCxnSpPr>
        <p:spPr>
          <a:xfrm>
            <a:off x="5864524" y="4907863"/>
            <a:ext cx="588381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3845F6-E49B-9E1F-BA05-5BB7FA0B7D92}"/>
              </a:ext>
            </a:extLst>
          </p:cNvPr>
          <p:cNvSpPr txBox="1"/>
          <p:nvPr/>
        </p:nvSpPr>
        <p:spPr>
          <a:xfrm rot="16200000">
            <a:off x="5286000" y="392357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FBBD3-7873-1C17-89A7-56D75085D62E}"/>
              </a:ext>
            </a:extLst>
          </p:cNvPr>
          <p:cNvSpPr txBox="1"/>
          <p:nvPr/>
        </p:nvSpPr>
        <p:spPr>
          <a:xfrm rot="16200000">
            <a:off x="5451110" y="5429225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443AA2-0B59-C2EF-AC5C-D690EDD1C4FC}"/>
              </a:ext>
            </a:extLst>
          </p:cNvPr>
          <p:cNvSpPr txBox="1"/>
          <p:nvPr/>
        </p:nvSpPr>
        <p:spPr>
          <a:xfrm>
            <a:off x="7290141" y="3189357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0D6F89-918F-52A0-FC91-E986109E85DA}"/>
              </a:ext>
            </a:extLst>
          </p:cNvPr>
          <p:cNvSpPr txBox="1"/>
          <p:nvPr/>
        </p:nvSpPr>
        <p:spPr>
          <a:xfrm>
            <a:off x="10004044" y="319745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0657D2-7009-5FAD-E09A-0C7CA16B5C89}"/>
              </a:ext>
            </a:extLst>
          </p:cNvPr>
          <p:cNvCxnSpPr>
            <a:cxnSpLocks/>
          </p:cNvCxnSpPr>
          <p:nvPr/>
        </p:nvCxnSpPr>
        <p:spPr>
          <a:xfrm>
            <a:off x="9698240" y="3197452"/>
            <a:ext cx="39315" cy="31138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657F759D-F611-50A8-3D72-E09D13DD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24" y="1748211"/>
            <a:ext cx="2071069" cy="26552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053EF72-FA5B-C877-5AB0-BB42E22A7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831" y="1875941"/>
            <a:ext cx="1752600" cy="2501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8BDBF64-AA62-09AE-1679-81EFF92C1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8824" y="4403259"/>
            <a:ext cx="3390900" cy="1549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9B495A-F081-4FC7-EE2E-04FFEBAABE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0715" y="1913059"/>
            <a:ext cx="2184400" cy="25273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C48894-F296-6B08-341F-1377BA56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2142" y="4223733"/>
            <a:ext cx="2844800" cy="17864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ECD10F4B-6DE9-0D74-4320-5B1EE2D5EAF1}"/>
              </a:ext>
            </a:extLst>
          </p:cNvPr>
          <p:cNvGrpSpPr/>
          <p:nvPr/>
        </p:nvGrpSpPr>
        <p:grpSpPr>
          <a:xfrm>
            <a:off x="6761316" y="1185803"/>
            <a:ext cx="4030207" cy="1904760"/>
            <a:chOff x="3738387" y="2003085"/>
            <a:chExt cx="4030207" cy="1904760"/>
          </a:xfrm>
        </p:grpSpPr>
        <p:pic>
          <p:nvPicPr>
            <p:cNvPr id="37" name="Graphic 36" descr="Monitor with solid fill">
              <a:extLst>
                <a:ext uri="{FF2B5EF4-FFF2-40B4-BE49-F238E27FC236}">
                  <a16:creationId xmlns:a16="http://schemas.microsoft.com/office/drawing/2014/main" id="{55AAFE24-E845-1E8C-70CB-53BCE2A2A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48112" y="2395224"/>
              <a:ext cx="1120482" cy="1120482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F238A28-117D-2AAE-A234-411459EBF9BF}"/>
                </a:ext>
              </a:extLst>
            </p:cNvPr>
            <p:cNvGrpSpPr/>
            <p:nvPr/>
          </p:nvGrpSpPr>
          <p:grpSpPr>
            <a:xfrm>
              <a:off x="3738387" y="2003085"/>
              <a:ext cx="1862888" cy="1904760"/>
              <a:chOff x="3096311" y="2320827"/>
              <a:chExt cx="1862888" cy="190476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A6FA3F5-4CC0-71DB-3C5D-22FB1E16C590}"/>
                  </a:ext>
                </a:extLst>
              </p:cNvPr>
              <p:cNvGrpSpPr/>
              <p:nvPr/>
            </p:nvGrpSpPr>
            <p:grpSpPr>
              <a:xfrm>
                <a:off x="3096311" y="2320827"/>
                <a:ext cx="1862888" cy="1904760"/>
                <a:chOff x="183551" y="3394089"/>
                <a:chExt cx="1862888" cy="1904760"/>
              </a:xfrm>
            </p:grpSpPr>
            <p:pic>
              <p:nvPicPr>
                <p:cNvPr id="46" name="Picture 45" descr="3D globe with cloud cover">
                  <a:extLst>
                    <a:ext uri="{FF2B5EF4-FFF2-40B4-BE49-F238E27FC236}">
                      <a16:creationId xmlns:a16="http://schemas.microsoft.com/office/drawing/2014/main" id="{92399CE6-F0C8-33AC-2E9E-4319C7CDD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47" name="Graphic 46" descr="Robot Hand with solid fill">
                  <a:extLst>
                    <a:ext uri="{FF2B5EF4-FFF2-40B4-BE49-F238E27FC236}">
                      <a16:creationId xmlns:a16="http://schemas.microsoft.com/office/drawing/2014/main" id="{BC81A06D-51AF-E9A7-ED00-8A23E5F96B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826" y="34978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8" name="Graphic 47" descr="Robot with solid fill">
                  <a:extLst>
                    <a:ext uri="{FF2B5EF4-FFF2-40B4-BE49-F238E27FC236}">
                      <a16:creationId xmlns:a16="http://schemas.microsoft.com/office/drawing/2014/main" id="{11751845-C5AA-EA73-E713-CDDD8409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2039" y="3889269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45" name="Graphic 44" descr="Rocket with solid fill">
                <a:extLst>
                  <a:ext uri="{FF2B5EF4-FFF2-40B4-BE49-F238E27FC236}">
                    <a16:creationId xmlns:a16="http://schemas.microsoft.com/office/drawing/2014/main" id="{0794278C-E33A-D50E-5727-63894BBD9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93536" y="3280387"/>
                <a:ext cx="688486" cy="688486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8C5C953-DBD9-4519-F34A-F0DF0ED1F913}"/>
                </a:ext>
              </a:extLst>
            </p:cNvPr>
            <p:cNvSpPr txBox="1"/>
            <p:nvPr/>
          </p:nvSpPr>
          <p:spPr>
            <a:xfrm>
              <a:off x="5643421" y="2283896"/>
              <a:ext cx="90515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0" i="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⇄</a:t>
              </a:r>
              <a:endParaRPr lang="en-US" sz="7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E2AA10-2548-6964-E7CD-A5A4A8886411}"/>
                </a:ext>
              </a:extLst>
            </p:cNvPr>
            <p:cNvSpPr txBox="1"/>
            <p:nvPr/>
          </p:nvSpPr>
          <p:spPr>
            <a:xfrm>
              <a:off x="5774814" y="214770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state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8E2526D-FEDD-F19E-051A-3DED16498A21}"/>
                </a:ext>
              </a:extLst>
            </p:cNvPr>
            <p:cNvSpPr txBox="1"/>
            <p:nvPr/>
          </p:nvSpPr>
          <p:spPr>
            <a:xfrm>
              <a:off x="5719521" y="327742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4E0D23F-B852-470C-EE12-187A1E2CFD6B}"/>
                    </a:ext>
                  </a:extLst>
                </p:cNvPr>
                <p:cNvSpPr txBox="1"/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26F58F-712F-7CA4-8249-279C2807A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E9139D93-C8A7-57D5-C370-E506BE5D3BD1}"/>
                    </a:ext>
                  </a:extLst>
                </p:cNvPr>
                <p:cNvSpPr txBox="1"/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FE3C46-4BBD-6A33-6942-8D0593884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1DAB58-35BC-6F77-35E2-18173C9B63D7}"/>
              </a:ext>
            </a:extLst>
          </p:cNvPr>
          <p:cNvGrpSpPr/>
          <p:nvPr/>
        </p:nvGrpSpPr>
        <p:grpSpPr>
          <a:xfrm>
            <a:off x="7143814" y="3545398"/>
            <a:ext cx="2298488" cy="1166301"/>
            <a:chOff x="7143814" y="3545398"/>
            <a:chExt cx="2298488" cy="11663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942E5C-8209-0B44-039F-914999B946FF}"/>
                    </a:ext>
                  </a:extLst>
                </p:cNvPr>
                <p:cNvSpPr txBox="1"/>
                <p:nvPr/>
              </p:nvSpPr>
              <p:spPr>
                <a:xfrm>
                  <a:off x="7458000" y="3545398"/>
                  <a:ext cx="1618207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2942E5C-8209-0B44-039F-914999B946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8000" y="3545398"/>
                  <a:ext cx="1618207" cy="369397"/>
                </a:xfrm>
                <a:prstGeom prst="rect">
                  <a:avLst/>
                </a:prstGeom>
                <a:blipFill>
                  <a:blip r:embed="rId2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9BA5C7-306B-32F5-3329-DBCF09FF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143814" y="3839452"/>
              <a:ext cx="2298488" cy="872247"/>
            </a:xfrm>
            <a:prstGeom prst="rect">
              <a:avLst/>
            </a:prstGeom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8B7E8D5-458D-B41C-96DD-D3FE28B753F8}"/>
                </a:ext>
              </a:extLst>
            </p:cNvPr>
            <p:cNvSpPr/>
            <p:nvPr/>
          </p:nvSpPr>
          <p:spPr>
            <a:xfrm>
              <a:off x="8594569" y="3566784"/>
              <a:ext cx="267043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8FCCF41-6173-5391-8560-7902509DE284}"/>
              </a:ext>
            </a:extLst>
          </p:cNvPr>
          <p:cNvGrpSpPr/>
          <p:nvPr/>
        </p:nvGrpSpPr>
        <p:grpSpPr>
          <a:xfrm>
            <a:off x="9767723" y="3919595"/>
            <a:ext cx="2047600" cy="369397"/>
            <a:chOff x="9767723" y="3919595"/>
            <a:chExt cx="2047600" cy="3693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5D3B881-2DE5-9EFF-97AA-4ED1D75DD4B6}"/>
                    </a:ext>
                  </a:extLst>
                </p:cNvPr>
                <p:cNvSpPr txBox="1"/>
                <p:nvPr/>
              </p:nvSpPr>
              <p:spPr>
                <a:xfrm>
                  <a:off x="9767723" y="3919595"/>
                  <a:ext cx="2047600" cy="369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br>
                    <a:rPr lang="en-US" b="0" i="1" dirty="0">
                      <a:latin typeface="Cambria Math" panose="02000503000000000000" pitchFamily="2" charset="77"/>
                    </a:rPr>
                  </a:br>
                  <a:endParaRPr lang="en-US" b="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5D3B881-2DE5-9EFF-97AA-4ED1D75DD4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7723" y="3919595"/>
                  <a:ext cx="2047600" cy="369397"/>
                </a:xfrm>
                <a:prstGeom prst="rect">
                  <a:avLst/>
                </a:prstGeom>
                <a:blipFill>
                  <a:blip r:embed="rId2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648B5E9E-37B4-448C-1860-189078760543}"/>
                </a:ext>
              </a:extLst>
            </p:cNvPr>
            <p:cNvSpPr/>
            <p:nvPr/>
          </p:nvSpPr>
          <p:spPr>
            <a:xfrm>
              <a:off x="11209245" y="3942682"/>
              <a:ext cx="267043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107943-2E35-FB5E-BE0C-9489D7758806}"/>
              </a:ext>
            </a:extLst>
          </p:cNvPr>
          <p:cNvGrpSpPr/>
          <p:nvPr/>
        </p:nvGrpSpPr>
        <p:grpSpPr>
          <a:xfrm>
            <a:off x="6143895" y="4995095"/>
            <a:ext cx="3593660" cy="1265688"/>
            <a:chOff x="6143895" y="4995095"/>
            <a:chExt cx="3593660" cy="12656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50ABF3-1629-B75E-CE92-331E1196A1A6}"/>
                    </a:ext>
                  </a:extLst>
                </p:cNvPr>
                <p:cNvSpPr txBox="1"/>
                <p:nvPr/>
              </p:nvSpPr>
              <p:spPr>
                <a:xfrm>
                  <a:off x="6143895" y="4995095"/>
                  <a:ext cx="359366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𝐹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350ABF3-1629-B75E-CE92-331E1196A1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3895" y="4995095"/>
                  <a:ext cx="3593660" cy="369332"/>
                </a:xfrm>
                <a:prstGeom prst="rect">
                  <a:avLst/>
                </a:prstGeom>
                <a:blipFill>
                  <a:blip r:embed="rId2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CB4C56-1ECC-CB42-9B53-5148D4F8C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818206" y="5308283"/>
              <a:ext cx="2590800" cy="952500"/>
            </a:xfrm>
            <a:prstGeom prst="rect">
              <a:avLst/>
            </a:prstGeom>
          </p:spPr>
        </p:pic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FE20E44B-DC5A-8ACA-453D-798C5D30BB8C}"/>
                </a:ext>
              </a:extLst>
            </p:cNvPr>
            <p:cNvSpPr/>
            <p:nvPr/>
          </p:nvSpPr>
          <p:spPr>
            <a:xfrm>
              <a:off x="7471968" y="5024032"/>
              <a:ext cx="267043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666C3670-1EB6-EC12-4725-E3E3DFC35BC1}"/>
                </a:ext>
              </a:extLst>
            </p:cNvPr>
            <p:cNvSpPr/>
            <p:nvPr/>
          </p:nvSpPr>
          <p:spPr>
            <a:xfrm>
              <a:off x="8836058" y="5032836"/>
              <a:ext cx="267043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402322-BB34-E11B-A207-D5CA82EE8555}"/>
              </a:ext>
            </a:extLst>
          </p:cNvPr>
          <p:cNvGrpSpPr/>
          <p:nvPr/>
        </p:nvGrpSpPr>
        <p:grpSpPr>
          <a:xfrm>
            <a:off x="9698240" y="5025866"/>
            <a:ext cx="2590799" cy="646331"/>
            <a:chOff x="9698240" y="5025866"/>
            <a:chExt cx="2590799" cy="6463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0C72D9C-24C5-8C20-2AD5-E0F21790A1FD}"/>
                    </a:ext>
                  </a:extLst>
                </p:cNvPr>
                <p:cNvSpPr txBox="1"/>
                <p:nvPr/>
              </p:nvSpPr>
              <p:spPr>
                <a:xfrm>
                  <a:off x="9698240" y="5025866"/>
                  <a:ext cx="2590799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+1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oMath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∼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00503000000000000" pitchFamily="2" charset="77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0C72D9C-24C5-8C20-2AD5-E0F21790A1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98240" y="5025866"/>
                  <a:ext cx="2590799" cy="646331"/>
                </a:xfrm>
                <a:prstGeom prst="rect">
                  <a:avLst/>
                </a:prstGeom>
                <a:blipFill>
                  <a:blip r:embed="rId30"/>
                  <a:stretch>
                    <a:fillRect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B4CAD511-018E-B745-CE2B-C6651C42EC0E}"/>
                </a:ext>
              </a:extLst>
            </p:cNvPr>
            <p:cNvSpPr/>
            <p:nvPr/>
          </p:nvSpPr>
          <p:spPr>
            <a:xfrm>
              <a:off x="11259628" y="5047555"/>
              <a:ext cx="267043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38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355-9FD1-9626-39CD-8EF9FEF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/>
                <a:ea typeface="Source Sans Pro"/>
              </a:rPr>
              <a:t>This talk: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machine learning </a:t>
            </a:r>
            <a:r>
              <a:rPr lang="en-US" i="0" dirty="0">
                <a:solidFill>
                  <a:srgbClr val="374D81"/>
                </a:solidFill>
                <a:effectLst/>
                <a:latin typeface="Arial" panose="020B0604020202020204" pitchFamily="34" charset="0"/>
              </a:rPr>
              <a:t>⇄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optimal control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4AA-02B2-385B-1686-51B4576C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1. Modeling and learning dynamics</a:t>
            </a:r>
          </a:p>
          <a:p>
            <a:endParaRPr lang="en-US" dirty="0">
              <a:latin typeface="Segoe UI"/>
              <a:ea typeface="Source Sans Pro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2. Machine learning for optimal control</a:t>
            </a:r>
            <a:endParaRPr lang="en-US" b="1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Reinforcement learning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(policy, value, and model learning)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Differentiable control</a:t>
            </a:r>
            <a:br>
              <a:rPr lang="en-US" dirty="0">
                <a:latin typeface="Segoe UI"/>
                <a:ea typeface="Source Sans Pro"/>
                <a:cs typeface="Segoe UI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3. Optimal control for machine learning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Perspective on diffusion and optimal transport models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RL-based updates for machine learning models (e.g., RLHF)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0A92-EBDF-06F3-72FC-B2803A12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CA76-A21F-248E-1637-9F1B6E68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4908-5BDE-315D-3134-F1676FE5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7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F9553-D3FC-36B1-0388-C7422121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4D18D-E365-386F-5F83-36774B2C4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an </a:t>
            </a:r>
            <a:r>
              <a:rPr lang="en-US" b="1" dirty="0"/>
              <a:t>introduction to optimal control for machine learning researchers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Perspective:</a:t>
            </a:r>
            <a:r>
              <a:rPr lang="en-US" dirty="0"/>
              <a:t> a starting map of ideas rather than a comprehensive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tour through some of my favorite </a:t>
            </a:r>
            <a:r>
              <a:rPr lang="en-US" b="1" dirty="0"/>
              <a:t>ideas</a:t>
            </a:r>
            <a:r>
              <a:rPr lang="en-US" dirty="0"/>
              <a:t>, </a:t>
            </a:r>
            <a:r>
              <a:rPr lang="en-US" b="1" dirty="0"/>
              <a:t>foundations</a:t>
            </a:r>
            <a:r>
              <a:rPr lang="en-US" dirty="0"/>
              <a:t>, and </a:t>
            </a:r>
            <a:r>
              <a:rPr lang="en-US" b="1" dirty="0"/>
              <a:t>recent papers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emphasize the </a:t>
            </a:r>
            <a:r>
              <a:rPr lang="en-US" b="1" dirty="0"/>
              <a:t>engineering </a:t>
            </a:r>
            <a:r>
              <a:rPr lang="en-US" dirty="0"/>
              <a:t>side </a:t>
            </a:r>
            <a:r>
              <a:rPr lang="en-US" b="0" i="0" dirty="0">
                <a:solidFill>
                  <a:srgbClr val="4A4A4A"/>
                </a:solidFill>
                <a:effectLst/>
                <a:latin typeface="Arial" panose="020B0604020202020204" pitchFamily="34" charset="0"/>
              </a:rPr>
              <a:t>— concepts most useful for building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Focus also on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continuous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control, but many concepts transfer to discrete settings</a:t>
            </a:r>
            <a:endParaRPr lang="en-US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3158-A50A-53C1-42F2-3F6991264B1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FE6C4-0B0E-F699-9665-7267737CF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4261D-D406-C953-A6BE-1E8EE923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Graphic 7" descr="Warning with solid fill">
            <a:extLst>
              <a:ext uri="{FF2B5EF4-FFF2-40B4-BE49-F238E27FC236}">
                <a16:creationId xmlns:a16="http://schemas.microsoft.com/office/drawing/2014/main" id="{993D54F0-0C67-89DB-F0B7-C618370BA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26769" y="343297"/>
            <a:ext cx="877345" cy="8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79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712E8-F808-7621-1BE2-9D2FB67A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Formulating basic optimal control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F11FA-A368-7747-2E44-55A4E92975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7B890-0F1C-6DA2-0752-96BA74CFDB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4EFFD-FB9C-4D34-73BB-07FF28187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73DED2-32F2-D3DD-6E0E-1DEFBAD2BCED}"/>
              </a:ext>
            </a:extLst>
          </p:cNvPr>
          <p:cNvCxnSpPr>
            <a:cxnSpLocks/>
          </p:cNvCxnSpPr>
          <p:nvPr/>
        </p:nvCxnSpPr>
        <p:spPr>
          <a:xfrm>
            <a:off x="1597716" y="4620159"/>
            <a:ext cx="89965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274B786-0363-5C8E-6809-14E1961FEA84}"/>
              </a:ext>
            </a:extLst>
          </p:cNvPr>
          <p:cNvSpPr txBox="1"/>
          <p:nvPr/>
        </p:nvSpPr>
        <p:spPr>
          <a:xfrm rot="16200000">
            <a:off x="504090" y="359383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Deterministic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C8A8B4-CA9B-6A31-F9D2-28CAD39D0C4B}"/>
              </a:ext>
            </a:extLst>
          </p:cNvPr>
          <p:cNvSpPr txBox="1"/>
          <p:nvPr/>
        </p:nvSpPr>
        <p:spPr>
          <a:xfrm rot="16200000">
            <a:off x="669200" y="5203428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Stochastic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F6D40D-3295-7069-E7C2-7F0409E84AF8}"/>
              </a:ext>
            </a:extLst>
          </p:cNvPr>
          <p:cNvSpPr txBox="1"/>
          <p:nvPr/>
        </p:nvSpPr>
        <p:spPr>
          <a:xfrm>
            <a:off x="3116515" y="2934460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Continuous 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5D7412-A196-A7DD-B9B5-AD18D97C556B}"/>
              </a:ext>
            </a:extLst>
          </p:cNvPr>
          <p:cNvSpPr txBox="1"/>
          <p:nvPr/>
        </p:nvSpPr>
        <p:spPr>
          <a:xfrm>
            <a:off x="7234337" y="2934460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Discrete time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41067E-FD08-C6B1-CC35-F57FA046D4AD}"/>
              </a:ext>
            </a:extLst>
          </p:cNvPr>
          <p:cNvCxnSpPr>
            <a:cxnSpLocks/>
          </p:cNvCxnSpPr>
          <p:nvPr/>
        </p:nvCxnSpPr>
        <p:spPr>
          <a:xfrm>
            <a:off x="5805226" y="3281082"/>
            <a:ext cx="0" cy="2778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A121D54-0C9F-2DEB-8824-65883C8C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6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C636098-A15A-254E-7F56-102DDC0AF924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2A1C162-10AB-3C0E-B19D-A07F603A5CB0}"/>
              </a:ext>
            </a:extLst>
          </p:cNvPr>
          <p:cNvSpPr/>
          <p:nvPr/>
        </p:nvSpPr>
        <p:spPr>
          <a:xfrm>
            <a:off x="3427153" y="1657686"/>
            <a:ext cx="3161906" cy="332863"/>
          </a:xfrm>
          <a:prstGeom prst="roundRect">
            <a:avLst/>
          </a:prstGeom>
          <a:solidFill>
            <a:schemeClr val="accent3">
              <a:lumMod val="40000"/>
              <a:lumOff val="60000"/>
              <a:alpha val="24319"/>
            </a:scheme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A0A5AEC-7076-D1C8-F3F2-C1B4F5F51A90}"/>
              </a:ext>
            </a:extLst>
          </p:cNvPr>
          <p:cNvSpPr/>
          <p:nvPr/>
        </p:nvSpPr>
        <p:spPr>
          <a:xfrm>
            <a:off x="7024988" y="1661807"/>
            <a:ext cx="3418240" cy="332863"/>
          </a:xfrm>
          <a:prstGeom prst="roundRect">
            <a:avLst/>
          </a:prstGeom>
          <a:solidFill>
            <a:srgbClr val="E52B0D">
              <a:alpha val="16000"/>
            </a:srgbClr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8A8B755-6FB8-374F-75DF-A3396C229684}"/>
              </a:ext>
            </a:extLst>
          </p:cNvPr>
          <p:cNvGrpSpPr/>
          <p:nvPr/>
        </p:nvGrpSpPr>
        <p:grpSpPr>
          <a:xfrm>
            <a:off x="1619311" y="3421839"/>
            <a:ext cx="4166690" cy="1053231"/>
            <a:chOff x="1619311" y="3421839"/>
            <a:chExt cx="4166690" cy="10532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Content Placeholder 2">
                  <a:extLst>
                    <a:ext uri="{FF2B5EF4-FFF2-40B4-BE49-F238E27FC236}">
                      <a16:creationId xmlns:a16="http://schemas.microsoft.com/office/drawing/2014/main" id="{8F1D62EB-F139-9104-2D5D-AF5D299D884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619311" y="3421839"/>
                  <a:ext cx="4166690" cy="1053231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lim>
                            </m:limLow>
                          </m:fName>
                          <m:e>
                            <m:r>
                              <m:rPr>
                                <m:nor/>
                              </m:rPr>
                              <a:rPr lang="en-US" sz="1600">
                                <a:latin typeface="Cambria Math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nary>
                              <m:nary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func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acc>
                          <m:accPr>
                            <m:chr m:val="̇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given</m:t>
                        </m:r>
                      </m:oMath>
                    </m:oMathPara>
                  </a14:m>
                  <a:endParaRPr lang="en-US" sz="1600" i="1" dirty="0"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31" name="Content Placeholder 2">
                  <a:extLst>
                    <a:ext uri="{FF2B5EF4-FFF2-40B4-BE49-F238E27FC236}">
                      <a16:creationId xmlns:a16="http://schemas.microsoft.com/office/drawing/2014/main" id="{8F1D62EB-F139-9104-2D5D-AF5D299D88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9311" y="3421839"/>
                  <a:ext cx="4166690" cy="1053231"/>
                </a:xfrm>
                <a:prstGeom prst="rect">
                  <a:avLst/>
                </a:prstGeom>
                <a:blipFill>
                  <a:blip r:embed="rId2"/>
                  <a:stretch>
                    <a:fillRect t="-90476" b="-95238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3D5E73A-E526-E6B8-5F86-6A649A638219}"/>
                </a:ext>
              </a:extLst>
            </p:cNvPr>
            <p:cNvSpPr/>
            <p:nvPr/>
          </p:nvSpPr>
          <p:spPr>
            <a:xfrm>
              <a:off x="3089186" y="3991349"/>
              <a:ext cx="1286930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35A95E00-3DDD-276E-E9F6-D15E9251E3D0}"/>
                </a:ext>
              </a:extLst>
            </p:cNvPr>
            <p:cNvSpPr/>
            <p:nvPr/>
          </p:nvSpPr>
          <p:spPr>
            <a:xfrm>
              <a:off x="2394878" y="3462649"/>
              <a:ext cx="2620875" cy="528699"/>
            </a:xfrm>
            <a:prstGeom prst="roundRect">
              <a:avLst/>
            </a:prstGeom>
            <a:solidFill>
              <a:srgbClr val="E52B0D">
                <a:alpha val="16000"/>
              </a:srgb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6E1728D-AA64-8D61-A0DF-98FF55D7C137}"/>
              </a:ext>
            </a:extLst>
          </p:cNvPr>
          <p:cNvGrpSpPr/>
          <p:nvPr/>
        </p:nvGrpSpPr>
        <p:grpSpPr>
          <a:xfrm>
            <a:off x="962378" y="4873899"/>
            <a:ext cx="4975941" cy="1201954"/>
            <a:chOff x="962378" y="4873899"/>
            <a:chExt cx="4975941" cy="12019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ontent Placeholder 2">
                  <a:extLst>
                    <a:ext uri="{FF2B5EF4-FFF2-40B4-BE49-F238E27FC236}">
                      <a16:creationId xmlns:a16="http://schemas.microsoft.com/office/drawing/2014/main" id="{01C79D7E-BA58-1D43-F39B-9D37D2FDE0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62378" y="4873899"/>
                  <a:ext cx="4975941" cy="1201954"/>
                </a:xfrm>
                <a:prstGeom prst="rect">
                  <a:avLst/>
                </a:prstGeom>
                <a:ln w="38100">
                  <a:noFill/>
                </a:ln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0" indent="0" algn="l" defTabSz="457200" rtl="0" eaLnBrk="1" latinLnBrk="0" hangingPunct="1">
                    <a:spcBef>
                      <a:spcPts val="2800"/>
                    </a:spcBef>
                    <a:buFontTx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1pPr>
                  <a:lvl2pPr marL="4572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2pPr>
                  <a:lvl3pPr marL="914400" indent="0" algn="l" defTabSz="457200" rtl="0" eaLnBrk="1" latinLnBrk="0" hangingPunct="1">
                    <a:spcBef>
                      <a:spcPct val="20000"/>
                    </a:spcBef>
                    <a:buFont typeface="Lucida Grande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3pPr>
                  <a:lvl4pPr marL="1371600" indent="0" algn="l" defTabSz="457200" rtl="0" eaLnBrk="1" latinLnBrk="0" hangingPunct="1">
                    <a:spcBef>
                      <a:spcPct val="20000"/>
                    </a:spcBef>
                    <a:buFont typeface="Wingdings" charset="2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4pPr>
                  <a:lvl5pPr marL="1828800" indent="0" algn="l" defTabSz="457200" rtl="0" eaLnBrk="1" latinLnBrk="0" hangingPunct="1">
                    <a:spcBef>
                      <a:spcPts val="0"/>
                    </a:spcBef>
                    <a:buFont typeface="Arial"/>
                    <a:buNone/>
                    <a:defRPr sz="2000" b="0" i="0" kern="1200">
                      <a:solidFill>
                        <a:schemeClr val="tx1"/>
                      </a:solidFill>
                      <a:latin typeface="Helvetica Neue Light"/>
                      <a:ea typeface="+mn-ea"/>
                      <a:cs typeface="Helvetica Neue Light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𝔼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)+</m:t>
                                </m:r>
                                <m:nary>
                                  <m:nary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nary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           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subject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m:rPr>
                            <m:nor/>
                          </m:rPr>
                          <a:rPr lang="en-US" sz="160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00503000000000000" pitchFamily="2" charset="77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sz="1600" i="1">
                            <a:latin typeface="Cambria Math" panose="02000503000000000000" pitchFamily="2" charset="77"/>
                          </a:rPr>
                          <m:t>=</m:t>
                        </m:r>
                        <m:r>
                          <a:rPr lang="en-US" sz="1600" i="1">
                            <a:latin typeface="Cambria Math" panose="02000503000000000000" pitchFamily="2" charset="77"/>
                          </a:rPr>
                          <m:t>𝑓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sz="1600">
                            <a:latin typeface="Cambria Math" panose="02000503000000000000" pitchFamily="2" charset="77"/>
                          </a:rPr>
                          <m:t>d</m:t>
                        </m:r>
                        <m:r>
                          <a:rPr lang="en-US" sz="1600" i="1">
                            <a:latin typeface="Cambria Math" panose="02000503000000000000" pitchFamily="2" charset="77"/>
                          </a:rPr>
                          <m:t>𝑡</m:t>
                        </m:r>
                        <m:r>
                          <a:rPr lang="en-US" sz="1600" i="1">
                            <a:latin typeface="Cambria Math" panose="02000503000000000000" pitchFamily="2" charset="77"/>
                          </a:rPr>
                          <m:t>+</m:t>
                        </m:r>
                        <m:r>
                          <a:rPr lang="en-US" sz="1600" i="1">
                            <a:latin typeface="Cambria Math" panose="02000503000000000000" pitchFamily="2" charset="77"/>
                          </a:rPr>
                          <m:t>𝐹</m:t>
                        </m:r>
                        <m:d>
                          <m:d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00503000000000000" pitchFamily="2" charset="77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00503000000000000" pitchFamily="2" charset="77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r>
                          <m:rPr>
                            <m:nor/>
                          </m:rPr>
                          <a:rPr lang="en-US" sz="1600">
                            <a:latin typeface="Cambria Math" panose="02000503000000000000" pitchFamily="2" charset="77"/>
                          </a:rPr>
                          <m:t>d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00503000000000000" pitchFamily="2" charset="77"/>
                              </a:rPr>
                              <m:t>𝐵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00503000000000000" pitchFamily="2" charset="77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1600" b="0" i="0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given</m:t>
                        </m:r>
                        <m:r>
                          <m:rPr>
                            <m:nor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           </m:t>
                        </m:r>
                      </m:oMath>
                    </m:oMathPara>
                  </a14:m>
                  <a:endParaRPr lang="en-US" sz="1600" i="1" dirty="0">
                    <a:latin typeface="Cambria Math" charset="0"/>
                  </a:endParaRPr>
                </a:p>
              </p:txBody>
            </p:sp>
          </mc:Choice>
          <mc:Fallback xmlns="">
            <p:sp>
              <p:nvSpPr>
                <p:cNvPr id="35" name="Content Placeholder 2">
                  <a:extLst>
                    <a:ext uri="{FF2B5EF4-FFF2-40B4-BE49-F238E27FC236}">
                      <a16:creationId xmlns:a16="http://schemas.microsoft.com/office/drawing/2014/main" id="{01C79D7E-BA58-1D43-F39B-9D37D2FDE0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2378" y="4873899"/>
                  <a:ext cx="4975941" cy="1201954"/>
                </a:xfrm>
                <a:prstGeom prst="rect">
                  <a:avLst/>
                </a:prstGeom>
                <a:blipFill>
                  <a:blip r:embed="rId3"/>
                  <a:stretch>
                    <a:fillRect t="-80000" b="-71579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DFFB394F-7C59-06C6-047E-0C14A0AD8DAE}"/>
                </a:ext>
              </a:extLst>
            </p:cNvPr>
            <p:cNvSpPr/>
            <p:nvPr/>
          </p:nvSpPr>
          <p:spPr>
            <a:xfrm>
              <a:off x="2750853" y="5474571"/>
              <a:ext cx="2894679" cy="332863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  <a:alpha val="24319"/>
              </a:scheme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B69C914-1933-573C-FF4B-46775144523C}"/>
                </a:ext>
              </a:extLst>
            </p:cNvPr>
            <p:cNvSpPr/>
            <p:nvPr/>
          </p:nvSpPr>
          <p:spPr>
            <a:xfrm>
              <a:off x="1940461" y="4931576"/>
              <a:ext cx="2962120" cy="542994"/>
            </a:xfrm>
            <a:prstGeom prst="roundRect">
              <a:avLst/>
            </a:prstGeom>
            <a:solidFill>
              <a:srgbClr val="E52B0D">
                <a:alpha val="16000"/>
              </a:srgbClr>
            </a:solidFill>
            <a:ln w="254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CA6D46-CD5D-9B96-3D43-259E522D9F10}"/>
              </a:ext>
            </a:extLst>
          </p:cNvPr>
          <p:cNvGrpSpPr/>
          <p:nvPr/>
        </p:nvGrpSpPr>
        <p:grpSpPr>
          <a:xfrm>
            <a:off x="5348026" y="3488460"/>
            <a:ext cx="4631782" cy="1067721"/>
            <a:chOff x="5348026" y="3488460"/>
            <a:chExt cx="4631782" cy="1067721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A4286D72-47B9-4CAF-44D3-5FF6D2A74A6F}"/>
                </a:ext>
              </a:extLst>
            </p:cNvPr>
            <p:cNvSpPr/>
            <p:nvPr/>
          </p:nvSpPr>
          <p:spPr>
            <a:xfrm>
              <a:off x="5348026" y="3703736"/>
              <a:ext cx="914400" cy="67524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84E2DA4-0FE7-7079-474C-CC47877F59F7}"/>
                </a:ext>
              </a:extLst>
            </p:cNvPr>
            <p:cNvGrpSpPr/>
            <p:nvPr/>
          </p:nvGrpSpPr>
          <p:grpSpPr>
            <a:xfrm>
              <a:off x="5813118" y="3488460"/>
              <a:ext cx="4166690" cy="1067721"/>
              <a:chOff x="5813118" y="3488460"/>
              <a:chExt cx="4166690" cy="106772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ontent Placeholder 2">
                    <a:extLst>
                      <a:ext uri="{FF2B5EF4-FFF2-40B4-BE49-F238E27FC236}">
                        <a16:creationId xmlns:a16="http://schemas.microsoft.com/office/drawing/2014/main" id="{D9855262-CD63-0A21-3150-2B23DE49A14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813118" y="3488460"/>
                    <a:ext cx="4166690" cy="1053231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0" indent="0" algn="l" defTabSz="457200" rtl="0" eaLnBrk="1" latinLnBrk="0" hangingPunct="1">
                      <a:spcBef>
                        <a:spcPts val="2800"/>
                      </a:spcBef>
                      <a:buFontTx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1pPr>
                    <a:lvl2pPr marL="457200" indent="0" algn="l" defTabSz="457200" rtl="0" eaLnBrk="1" latinLnBrk="0" hangingPunct="1">
                      <a:spcBef>
                        <a:spcPts val="0"/>
                      </a:spcBef>
                      <a:buFont typeface="Arial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2pPr>
                    <a:lvl3pPr marL="914400" indent="0" algn="l" defTabSz="457200" rtl="0" eaLnBrk="1" latinLnBrk="0" hangingPunct="1">
                      <a:spcBef>
                        <a:spcPct val="20000"/>
                      </a:spcBef>
                      <a:buFont typeface="Lucida Grande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3pPr>
                    <a:lvl4pPr marL="1371600" indent="0" algn="l" defTabSz="457200" rtl="0" eaLnBrk="1" latinLnBrk="0" hangingPunct="1">
                      <a:spcBef>
                        <a:spcPct val="20000"/>
                      </a:spcBef>
                      <a:buFont typeface="Wingdings" charset="2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4pPr>
                    <a:lvl5pPr marL="1828800" indent="0" algn="l" defTabSz="457200" rtl="0" eaLnBrk="1" latinLnBrk="0" hangingPunct="1">
                      <a:spcBef>
                        <a:spcPts val="0"/>
                      </a:spcBef>
                      <a:buFont typeface="Arial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charset="0"/>
                                    </a:rPr>
                                    <m:t>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e>
                          </m:func>
                        </m:oMath>
                      </m:oMathPara>
                    </a14:m>
                    <a:endParaRPr lang="en-US" sz="16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subject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given</m:t>
                          </m:r>
                        </m:oMath>
                      </m:oMathPara>
                    </a14:m>
                    <a:endParaRPr lang="en-US" sz="1600" i="1" dirty="0">
                      <a:latin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7" name="Content Placeholder 2">
                    <a:extLst>
                      <a:ext uri="{FF2B5EF4-FFF2-40B4-BE49-F238E27FC236}">
                        <a16:creationId xmlns:a16="http://schemas.microsoft.com/office/drawing/2014/main" id="{D9855262-CD63-0A21-3150-2B23DE49A1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13118" y="3488460"/>
                    <a:ext cx="4166690" cy="10532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71429" b="-88095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BCB3870F-5890-F519-7DA9-F2717EE030F1}"/>
                  </a:ext>
                </a:extLst>
              </p:cNvPr>
              <p:cNvSpPr/>
              <p:nvPr/>
            </p:nvSpPr>
            <p:spPr>
              <a:xfrm>
                <a:off x="7153737" y="4223318"/>
                <a:ext cx="1583863" cy="33286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  <a:alpha val="24319"/>
                </a:schemeClr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132AA9C2-8980-F4D1-CA7C-809D054101A3}"/>
                  </a:ext>
                </a:extLst>
              </p:cNvPr>
              <p:cNvSpPr/>
              <p:nvPr/>
            </p:nvSpPr>
            <p:spPr>
              <a:xfrm>
                <a:off x="6406913" y="3532167"/>
                <a:ext cx="2817769" cy="675247"/>
              </a:xfrm>
              <a:prstGeom prst="roundRect">
                <a:avLst/>
              </a:prstGeom>
              <a:solidFill>
                <a:srgbClr val="E52B0D">
                  <a:alpha val="16000"/>
                </a:srgbClr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4FDC65A-A418-41BA-F925-19D4DA2B6184}"/>
              </a:ext>
            </a:extLst>
          </p:cNvPr>
          <p:cNvGrpSpPr/>
          <p:nvPr/>
        </p:nvGrpSpPr>
        <p:grpSpPr>
          <a:xfrm>
            <a:off x="5155971" y="4475070"/>
            <a:ext cx="5287257" cy="1733359"/>
            <a:chOff x="5155971" y="4475070"/>
            <a:chExt cx="5287257" cy="1733359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AFB1DE0C-4E3A-B74E-BFA1-138744C3A4FE}"/>
                </a:ext>
              </a:extLst>
            </p:cNvPr>
            <p:cNvSpPr/>
            <p:nvPr/>
          </p:nvSpPr>
          <p:spPr>
            <a:xfrm flipV="1">
              <a:off x="5336692" y="4475070"/>
              <a:ext cx="914400" cy="827197"/>
            </a:xfrm>
            <a:prstGeom prst="arc">
              <a:avLst>
                <a:gd name="adj1" fmla="val 12536187"/>
                <a:gd name="adj2" fmla="val 20006097"/>
              </a:avLst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AD3AC03-94AB-1741-0120-1F90E3718651}"/>
                </a:ext>
              </a:extLst>
            </p:cNvPr>
            <p:cNvGrpSpPr/>
            <p:nvPr/>
          </p:nvGrpSpPr>
          <p:grpSpPr>
            <a:xfrm>
              <a:off x="5155971" y="4833733"/>
              <a:ext cx="5287257" cy="1374696"/>
              <a:chOff x="5155971" y="4833733"/>
              <a:chExt cx="5287257" cy="13746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Content Placeholder 2">
                    <a:extLst>
                      <a:ext uri="{FF2B5EF4-FFF2-40B4-BE49-F238E27FC236}">
                        <a16:creationId xmlns:a16="http://schemas.microsoft.com/office/drawing/2014/main" id="{10DDF0CD-688D-1526-9978-088D72A6288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155971" y="4833733"/>
                    <a:ext cx="5287257" cy="1374696"/>
                  </a:xfrm>
                  <a:prstGeom prst="rect">
                    <a:avLst/>
                  </a:prstGeom>
                  <a:ln w="38100">
                    <a:noFill/>
                  </a:ln>
                </p:spPr>
                <p:txBody>
                  <a:bodyPr vert="horz" lIns="91440" tIns="45720" rIns="91440" bIns="45720" rtlCol="0">
                    <a:normAutofit/>
                  </a:bodyPr>
                  <a:lstStyle>
                    <a:lvl1pPr marL="0" indent="0" algn="l" defTabSz="457200" rtl="0" eaLnBrk="1" latinLnBrk="0" hangingPunct="1">
                      <a:spcBef>
                        <a:spcPts val="2800"/>
                      </a:spcBef>
                      <a:buFontTx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1pPr>
                    <a:lvl2pPr marL="457200" indent="0" algn="l" defTabSz="457200" rtl="0" eaLnBrk="1" latinLnBrk="0" hangingPunct="1">
                      <a:spcBef>
                        <a:spcPts val="0"/>
                      </a:spcBef>
                      <a:buFont typeface="Arial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2pPr>
                    <a:lvl3pPr marL="914400" indent="0" algn="l" defTabSz="457200" rtl="0" eaLnBrk="1" latinLnBrk="0" hangingPunct="1">
                      <a:spcBef>
                        <a:spcPct val="20000"/>
                      </a:spcBef>
                      <a:buFont typeface="Lucida Grande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3pPr>
                    <a:lvl4pPr marL="1371600" indent="0" algn="l" defTabSz="457200" rtl="0" eaLnBrk="1" latinLnBrk="0" hangingPunct="1">
                      <a:spcBef>
                        <a:spcPct val="20000"/>
                      </a:spcBef>
                      <a:buFont typeface="Wingdings" charset="2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4pPr>
                    <a:lvl5pPr marL="1828800" indent="0" algn="l" defTabSz="457200" rtl="0" eaLnBrk="1" latinLnBrk="0" hangingPunct="1">
                      <a:spcBef>
                        <a:spcPts val="0"/>
                      </a:spcBef>
                      <a:buFont typeface="Arial"/>
                      <a:buNone/>
                      <a:defRPr sz="2000" b="0" i="0" kern="1200">
                        <a:solidFill>
                          <a:schemeClr val="tx1"/>
                        </a:solidFill>
                        <a:latin typeface="Helvetica Neue Light"/>
                        <a:ea typeface="+mn-ea"/>
                        <a:cs typeface="Helvetica Neue Light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charset="0"/>
                                    </a:rPr>
                                    <m:t>min</m:t>
                                  </m:r>
                                </m:e>
                                <m:lim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=0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nary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en-US" sz="1600">
                                  <a:latin typeface="Cambria Math" charset="0"/>
                                </a:rPr>
                                <m:t> </m:t>
                              </m:r>
                            </m:e>
                          </m:func>
                        </m:oMath>
                      </m:oMathPara>
                    </a14:m>
                    <a:endParaRPr lang="en-US" sz="16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subject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to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6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given</m:t>
                          </m:r>
                        </m:oMath>
                      </m:oMathPara>
                    </a14:m>
                    <a:endParaRPr lang="en-US" sz="1600" i="1" dirty="0">
                      <a:latin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36" name="Content Placeholder 2">
                    <a:extLst>
                      <a:ext uri="{FF2B5EF4-FFF2-40B4-BE49-F238E27FC236}">
                        <a16:creationId xmlns:a16="http://schemas.microsoft.com/office/drawing/2014/main" id="{10DDF0CD-688D-1526-9978-088D72A628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55971" y="4833733"/>
                    <a:ext cx="5287257" cy="13746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55046" b="-44954"/>
                    </a:stretch>
                  </a:blipFill>
                  <a:ln w="3810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57083541-6994-CD4F-C7B3-86529823C09C}"/>
                  </a:ext>
                </a:extLst>
              </p:cNvPr>
              <p:cNvSpPr/>
              <p:nvPr/>
            </p:nvSpPr>
            <p:spPr>
              <a:xfrm>
                <a:off x="6944438" y="5570272"/>
                <a:ext cx="2894687" cy="332863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  <a:alpha val="24319"/>
                </a:schemeClr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650B0662-87A9-1FF6-50DB-FCA2A26E3F01}"/>
                  </a:ext>
                </a:extLst>
              </p:cNvPr>
              <p:cNvSpPr/>
              <p:nvPr/>
            </p:nvSpPr>
            <p:spPr>
              <a:xfrm>
                <a:off x="6294787" y="4889731"/>
                <a:ext cx="2961074" cy="675247"/>
              </a:xfrm>
              <a:prstGeom prst="roundRect">
                <a:avLst/>
              </a:prstGeom>
              <a:solidFill>
                <a:srgbClr val="E52B0D">
                  <a:alpha val="16000"/>
                </a:srgbClr>
              </a:solidFill>
              <a:ln w="254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CC482A1-716A-49B5-80D2-688AF67DBE19}"/>
              </a:ext>
            </a:extLst>
          </p:cNvPr>
          <p:cNvSpPr txBox="1"/>
          <p:nvPr/>
        </p:nvSpPr>
        <p:spPr>
          <a:xfrm>
            <a:off x="4461913" y="1011354"/>
            <a:ext cx="427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*Can add many more constraints/variations</a:t>
            </a:r>
          </a:p>
        </p:txBody>
      </p:sp>
    </p:spTree>
    <p:extLst>
      <p:ext uri="{BB962C8B-B14F-4D97-AF65-F5344CB8AC3E}">
        <p14:creationId xmlns:p14="http://schemas.microsoft.com/office/powerpoint/2010/main" val="535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350F-FC66-F99C-2DEC-92954C27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optimal control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29B13-42E4-9DBC-D005-043D3D815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DD45-0D16-0339-3124-1E0060A35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15E3C-27DE-6EBB-C84C-DDECB024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F9BC7B-EE6A-7115-A574-5F6853707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66" y="2558640"/>
            <a:ext cx="8645374" cy="3797709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CA5CDC2-7AB7-D1C4-4A75-5663CD53F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47"/>
          <a:stretch/>
        </p:blipFill>
        <p:spPr>
          <a:xfrm>
            <a:off x="1483894" y="1319363"/>
            <a:ext cx="7205718" cy="1337553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A91A1EF3-56BD-A71D-642F-80FC9F32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28" r="75764"/>
          <a:stretch/>
        </p:blipFill>
        <p:spPr>
          <a:xfrm>
            <a:off x="10381439" y="1770126"/>
            <a:ext cx="1746393" cy="2116868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44B66B39-B5D5-44F6-8493-29AC5C1CA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4" t="53228" r="50009"/>
          <a:stretch/>
        </p:blipFill>
        <p:spPr>
          <a:xfrm>
            <a:off x="10269143" y="3802363"/>
            <a:ext cx="1746393" cy="21168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09B737-7FF6-1524-59E1-C4E840968FEA}"/>
              </a:ext>
            </a:extLst>
          </p:cNvPr>
          <p:cNvSpPr txBox="1"/>
          <p:nvPr/>
        </p:nvSpPr>
        <p:spPr>
          <a:xfrm>
            <a:off x="2539971" y="1319361"/>
            <a:ext cx="122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Stanford</a:t>
            </a:r>
          </a:p>
        </p:txBody>
      </p:sp>
    </p:spTree>
    <p:extLst>
      <p:ext uri="{BB962C8B-B14F-4D97-AF65-F5344CB8AC3E}">
        <p14:creationId xmlns:p14="http://schemas.microsoft.com/office/powerpoint/2010/main" val="3764535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350F-FC66-F99C-2DEC-92954C27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controllers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29B13-42E4-9DBC-D005-043D3D815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DD45-0D16-0339-3124-1E0060A35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15E3C-27DE-6EBB-C84C-DDECB024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CA5CDC2-7AB7-D1C4-4A75-5663CD53F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47"/>
          <a:stretch/>
        </p:blipFill>
        <p:spPr>
          <a:xfrm>
            <a:off x="1483894" y="1319363"/>
            <a:ext cx="7205718" cy="13375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B01CD4-FCA5-D145-8632-F3086529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53" y="3005256"/>
            <a:ext cx="7772400" cy="3002753"/>
          </a:xfrm>
          <a:prstGeom prst="rect">
            <a:avLst/>
          </a:prstGeom>
        </p:spPr>
      </p:pic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FD84D747-29A8-6F46-5075-D542649BE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28" r="75764"/>
          <a:stretch/>
        </p:blipFill>
        <p:spPr>
          <a:xfrm>
            <a:off x="10381439" y="1770126"/>
            <a:ext cx="1746393" cy="2116868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53710440-44EA-163F-6E13-351786D41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4" t="53228" r="50009"/>
          <a:stretch/>
        </p:blipFill>
        <p:spPr>
          <a:xfrm>
            <a:off x="10269143" y="3802363"/>
            <a:ext cx="1746393" cy="2116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A063EB2-6EB1-F06D-C61C-3B78BCFA5976}"/>
              </a:ext>
            </a:extLst>
          </p:cNvPr>
          <p:cNvSpPr txBox="1"/>
          <p:nvPr/>
        </p:nvSpPr>
        <p:spPr>
          <a:xfrm>
            <a:off x="2539971" y="1319361"/>
            <a:ext cx="122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Stanford</a:t>
            </a:r>
          </a:p>
        </p:txBody>
      </p:sp>
    </p:spTree>
    <p:extLst>
      <p:ext uri="{BB962C8B-B14F-4D97-AF65-F5344CB8AC3E}">
        <p14:creationId xmlns:p14="http://schemas.microsoft.com/office/powerpoint/2010/main" val="226399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E350F-FC66-F99C-2DEC-92954C27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controllers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DA1A1F-71F0-8568-B68D-37B4E0016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228" r="75764"/>
          <a:stretch/>
        </p:blipFill>
        <p:spPr>
          <a:xfrm>
            <a:off x="10381439" y="1770126"/>
            <a:ext cx="1746393" cy="21168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29B13-42E4-9DBC-D005-043D3D815D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9DD45-0D16-0339-3124-1E0060A351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15E3C-27DE-6EBB-C84C-DDECB024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BCA5CDC2-7AB7-D1C4-4A75-5663CD53F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447"/>
          <a:stretch/>
        </p:blipFill>
        <p:spPr>
          <a:xfrm>
            <a:off x="1483894" y="1319363"/>
            <a:ext cx="7205718" cy="1337553"/>
          </a:xfrm>
          <a:prstGeom prst="rect">
            <a:avLst/>
          </a:prstGeom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B5A2FBE6-98DC-BD33-9BFF-2C9C94206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4" t="53228" r="50009"/>
          <a:stretch/>
        </p:blipFill>
        <p:spPr>
          <a:xfrm>
            <a:off x="10269143" y="3802363"/>
            <a:ext cx="1746393" cy="2116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494DF-30B9-1D50-8140-93853F52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94" y="2828560"/>
            <a:ext cx="7772400" cy="33849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DBF806-AF1A-4259-60B5-A92A7BFBE340}"/>
              </a:ext>
            </a:extLst>
          </p:cNvPr>
          <p:cNvSpPr txBox="1"/>
          <p:nvPr/>
        </p:nvSpPr>
        <p:spPr>
          <a:xfrm>
            <a:off x="2539971" y="1319361"/>
            <a:ext cx="122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 Stanford</a:t>
            </a:r>
          </a:p>
        </p:txBody>
      </p:sp>
    </p:spTree>
    <p:extLst>
      <p:ext uri="{BB962C8B-B14F-4D97-AF65-F5344CB8AC3E}">
        <p14:creationId xmlns:p14="http://schemas.microsoft.com/office/powerpoint/2010/main" val="1230834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1995-41C0-2144-7147-8565E4230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optimal control courses &amp;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B051-C09E-9F07-87EB-579095D06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325726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Adaptive and nonlinear control</a:t>
            </a:r>
            <a:r>
              <a:rPr lang="en-US" i="1" dirty="0"/>
              <a:t>, </a:t>
            </a:r>
            <a:r>
              <a:rPr lang="en-US" dirty="0"/>
              <a:t>Maxim </a:t>
            </a:r>
            <a:r>
              <a:rPr lang="en-US" dirty="0" err="1"/>
              <a:t>Raginsky</a:t>
            </a:r>
            <a:r>
              <a:rPr lang="en-US" dirty="0"/>
              <a:t> [UIUC ECE 517] 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SDEs in Optimization, Control, and Learning</a:t>
            </a:r>
            <a:r>
              <a:rPr lang="en-US" dirty="0"/>
              <a:t>, Maxim </a:t>
            </a:r>
            <a:r>
              <a:rPr lang="en-US" dirty="0" err="1"/>
              <a:t>Raginsky</a:t>
            </a:r>
            <a:r>
              <a:rPr lang="en-US" dirty="0"/>
              <a:t> [UIUC ECE 586]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Robotic manipulation</a:t>
            </a:r>
            <a:r>
              <a:rPr lang="en-US" dirty="0"/>
              <a:t>, Russ </a:t>
            </a:r>
            <a:r>
              <a:rPr lang="en-US" dirty="0" err="1"/>
              <a:t>Tedrake</a:t>
            </a:r>
            <a:r>
              <a:rPr lang="en-US" dirty="0"/>
              <a:t> [MIT 6.4210]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Underactuated robotics</a:t>
            </a:r>
            <a:r>
              <a:rPr lang="en-US" dirty="0"/>
              <a:t>, Russ </a:t>
            </a:r>
            <a:r>
              <a:rPr lang="en-US" dirty="0" err="1"/>
              <a:t>Tedrake</a:t>
            </a:r>
            <a:r>
              <a:rPr lang="en-US" dirty="0"/>
              <a:t> [MIT 6.8210]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Optimal control</a:t>
            </a:r>
            <a:r>
              <a:rPr lang="en-US" dirty="0"/>
              <a:t>, Zac Manchester [CMU 16-745]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Optimal and Learning-Based Control</a:t>
            </a:r>
            <a:r>
              <a:rPr lang="en-US" dirty="0"/>
              <a:t>, Spencer M. Richards and Daniele </a:t>
            </a:r>
            <a:r>
              <a:rPr lang="en-US" dirty="0" err="1"/>
              <a:t>Gammelli</a:t>
            </a:r>
            <a:r>
              <a:rPr lang="en-US" dirty="0"/>
              <a:t> [Stanford AA 203]</a:t>
            </a:r>
          </a:p>
          <a:p>
            <a:endParaRPr lang="en-US" dirty="0"/>
          </a:p>
          <a:p>
            <a:r>
              <a:rPr lang="en-US" dirty="0"/>
              <a:t>… and </a:t>
            </a: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many others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7655-EC75-F761-52D4-74E798080C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A4B88-4AC4-AB2D-8298-5FDC58EFB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B5E8C-944A-32F7-333F-244CB7C6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3BAACB5-1600-FF78-1105-C7088D296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 b="15607"/>
          <a:stretch/>
        </p:blipFill>
        <p:spPr bwMode="auto">
          <a:xfrm>
            <a:off x="6256420" y="3647242"/>
            <a:ext cx="2391969" cy="266148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74BC0-9AB9-6CEC-432E-DBAA9D7B9D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0592" y="3557940"/>
            <a:ext cx="2299607" cy="2980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4143D1-C25F-8B90-CE3C-AB6160E033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3129" y="3647241"/>
            <a:ext cx="2434768" cy="2709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261055-C5A9-EDE2-0C1E-1E46284FA5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4327" y="5201600"/>
            <a:ext cx="2783633" cy="11071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EED00C-0DF9-2879-69E9-BEC71E588C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7483" y="4296972"/>
            <a:ext cx="2783633" cy="8246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4802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D1D7-E129-EA7A-A948-2DE2B716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control as a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14C5-298E-ED19-D366-A5A21EC7A6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C177-2035-D0D9-0A24-63720339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866C-6C5C-A1B3-F454-7CD432DD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785004-1461-F584-6FEF-18A992457D84}"/>
              </a:ext>
            </a:extLst>
          </p:cNvPr>
          <p:cNvSpPr txBox="1"/>
          <p:nvPr/>
        </p:nvSpPr>
        <p:spPr>
          <a:xfrm>
            <a:off x="4450261" y="1107701"/>
            <a:ext cx="3291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(no learning yet, all optimization)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BE8C212-095A-1F87-406C-3BDC7EB089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1BE8C212-095A-1F87-406C-3BDC7EB08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blipFill>
                <a:blip r:embed="rId2"/>
                <a:stretch>
                  <a:fillRect t="-58599" b="-4777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31A8F1-A9E7-3CA3-925E-1ED5A009BE27}"/>
              </a:ext>
            </a:extLst>
          </p:cNvPr>
          <p:cNvSpPr/>
          <p:nvPr/>
        </p:nvSpPr>
        <p:spPr>
          <a:xfrm>
            <a:off x="3538012" y="2684483"/>
            <a:ext cx="4675545" cy="214964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00D940-9602-7715-6352-18B54BD78F1A}"/>
                  </a:ext>
                </a:extLst>
              </p:cNvPr>
              <p:cNvSpPr txBox="1"/>
              <p:nvPr/>
            </p:nvSpPr>
            <p:spPr>
              <a:xfrm>
                <a:off x="1565727" y="3577252"/>
                <a:ext cx="1522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500D940-9602-7715-6352-18B54BD78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727" y="3577252"/>
                <a:ext cx="1522789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FBD8430-21E8-7B2D-BDEC-920FB18501E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088516" y="3808085"/>
            <a:ext cx="4494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E4A5B2-2B51-42BF-8D1D-88479BF5C090}"/>
              </a:ext>
            </a:extLst>
          </p:cNvPr>
          <p:cNvCxnSpPr/>
          <p:nvPr/>
        </p:nvCxnSpPr>
        <p:spPr>
          <a:xfrm>
            <a:off x="8213557" y="3808084"/>
            <a:ext cx="5756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27C0D4-CA7C-066F-FBF5-1FFE828E18F1}"/>
                  </a:ext>
                </a:extLst>
              </p:cNvPr>
              <p:cNvSpPr txBox="1"/>
              <p:nvPr/>
            </p:nvSpPr>
            <p:spPr>
              <a:xfrm>
                <a:off x="8746857" y="3560555"/>
                <a:ext cx="201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A27C0D4-CA7C-066F-FBF5-1FFE828E1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857" y="3560555"/>
                <a:ext cx="2017026" cy="461665"/>
              </a:xfrm>
              <a:prstGeom prst="rect">
                <a:avLst/>
              </a:prstGeom>
              <a:blipFill>
                <a:blip r:embed="rId4"/>
                <a:stretch>
                  <a:fillRect r="-62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187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D1D7-E129-EA7A-A948-2DE2B716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machine learning fit in?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614C5-298E-ED19-D366-A5A21EC7A6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C177-2035-D0D9-0A24-63720339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6866C-6C5C-A1B3-F454-7CD432DD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151379-BFA8-1E33-93DE-C3CFB07049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5151379-BFA8-1E33-93DE-C3CFB070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626" y="2960957"/>
                <a:ext cx="6777061" cy="1991957"/>
              </a:xfrm>
              <a:prstGeom prst="rect">
                <a:avLst/>
              </a:prstGeom>
              <a:blipFill>
                <a:blip r:embed="rId2"/>
                <a:stretch>
                  <a:fillRect t="-58599" b="-47771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A0A234F-B4F4-9297-4891-0780B692DDA7}"/>
              </a:ext>
            </a:extLst>
          </p:cNvPr>
          <p:cNvSpPr/>
          <p:nvPr/>
        </p:nvSpPr>
        <p:spPr>
          <a:xfrm>
            <a:off x="3538012" y="2684483"/>
            <a:ext cx="4675545" cy="214964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94B5F1-EFA3-FC0D-7701-BFFAF1D96C22}"/>
                  </a:ext>
                </a:extLst>
              </p:cNvPr>
              <p:cNvSpPr txBox="1"/>
              <p:nvPr/>
            </p:nvSpPr>
            <p:spPr>
              <a:xfrm>
                <a:off x="1565727" y="3577252"/>
                <a:ext cx="1522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94B5F1-EFA3-FC0D-7701-BFFAF1D96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5727" y="3577252"/>
                <a:ext cx="1522789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83C310-FD09-E7D5-54FA-7FCDEB9E041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88516" y="3808085"/>
            <a:ext cx="4494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E94649-4807-C750-4FAF-7507E50E5920}"/>
              </a:ext>
            </a:extLst>
          </p:cNvPr>
          <p:cNvCxnSpPr/>
          <p:nvPr/>
        </p:nvCxnSpPr>
        <p:spPr>
          <a:xfrm>
            <a:off x="8213557" y="3808084"/>
            <a:ext cx="57569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86FB2-B493-5A5A-E08C-B74A14E0C36C}"/>
                  </a:ext>
                </a:extLst>
              </p:cNvPr>
              <p:cNvSpPr txBox="1"/>
              <p:nvPr/>
            </p:nvSpPr>
            <p:spPr>
              <a:xfrm>
                <a:off x="8746857" y="3560555"/>
                <a:ext cx="201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B86FB2-B493-5A5A-E08C-B74A14E0C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857" y="3560555"/>
                <a:ext cx="2017026" cy="461665"/>
              </a:xfrm>
              <a:prstGeom prst="rect">
                <a:avLst/>
              </a:prstGeom>
              <a:blipFill>
                <a:blip r:embed="rId4"/>
                <a:stretch>
                  <a:fillRect r="-625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0BC4247-B034-7B89-72FC-786220ECFD92}"/>
              </a:ext>
            </a:extLst>
          </p:cNvPr>
          <p:cNvSpPr txBox="1"/>
          <p:nvPr/>
        </p:nvSpPr>
        <p:spPr>
          <a:xfrm>
            <a:off x="5754645" y="4398917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dynamics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82249F-4AA7-5178-914D-09A305A5B703}"/>
              </a:ext>
            </a:extLst>
          </p:cNvPr>
          <p:cNvSpPr txBox="1"/>
          <p:nvPr/>
        </p:nvSpPr>
        <p:spPr>
          <a:xfrm>
            <a:off x="6262370" y="2739103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8859C2-C69B-781F-C3D0-F8F79806B6C2}"/>
              </a:ext>
            </a:extLst>
          </p:cNvPr>
          <p:cNvSpPr txBox="1"/>
          <p:nvPr/>
        </p:nvSpPr>
        <p:spPr>
          <a:xfrm>
            <a:off x="4098231" y="3063037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07EEC5-FB5F-644E-672F-EF4548CB4537}"/>
              </a:ext>
            </a:extLst>
          </p:cNvPr>
          <p:cNvSpPr txBox="1"/>
          <p:nvPr/>
        </p:nvSpPr>
        <p:spPr>
          <a:xfrm>
            <a:off x="8764649" y="3936742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policy learning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(amortized optimization)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3D64B9-F096-B6EE-9DEA-24123BEA3E3C}"/>
              </a:ext>
            </a:extLst>
          </p:cNvPr>
          <p:cNvSpPr txBox="1"/>
          <p:nvPr/>
        </p:nvSpPr>
        <p:spPr>
          <a:xfrm>
            <a:off x="4756727" y="2043769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78BC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control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3EDD81CB-C724-A773-2C41-80D44056F791}"/>
              </a:ext>
            </a:extLst>
          </p:cNvPr>
          <p:cNvSpPr/>
          <p:nvPr/>
        </p:nvSpPr>
        <p:spPr>
          <a:xfrm flipH="1">
            <a:off x="2386634" y="1640380"/>
            <a:ext cx="6997995" cy="2053689"/>
          </a:xfrm>
          <a:custGeom>
            <a:avLst/>
            <a:gdLst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3" fmla="*/ 2557740 w 5115480"/>
              <a:gd name="connsiteY3" fmla="*/ 1101276 h 2202552"/>
              <a:gd name="connsiteX4" fmla="*/ 3134 w 5115480"/>
              <a:gd name="connsiteY4" fmla="*/ 1046778 h 2202552"/>
              <a:gd name="connsiteX0" fmla="*/ 3134 w 5115480"/>
              <a:gd name="connsiteY0" fmla="*/ 1046778 h 2202552"/>
              <a:gd name="connsiteX1" fmla="*/ 2571690 w 5115480"/>
              <a:gd name="connsiteY1" fmla="*/ 16 h 2202552"/>
              <a:gd name="connsiteX2" fmla="*/ 5115370 w 5115480"/>
              <a:gd name="connsiteY2" fmla="*/ 1111512 h 2202552"/>
              <a:gd name="connsiteX0" fmla="*/ 0 w 5112348"/>
              <a:gd name="connsiteY0" fmla="*/ 1046778 h 1111512"/>
              <a:gd name="connsiteX1" fmla="*/ 2568556 w 5112348"/>
              <a:gd name="connsiteY1" fmla="*/ 16 h 1111512"/>
              <a:gd name="connsiteX2" fmla="*/ 5112236 w 5112348"/>
              <a:gd name="connsiteY2" fmla="*/ 1111512 h 1111512"/>
              <a:gd name="connsiteX3" fmla="*/ 2554606 w 5112348"/>
              <a:gd name="connsiteY3" fmla="*/ 1101276 h 1111512"/>
              <a:gd name="connsiteX4" fmla="*/ 0 w 5112348"/>
              <a:gd name="connsiteY4" fmla="*/ 1046778 h 1111512"/>
              <a:gd name="connsiteX0" fmla="*/ 0 w 5112348"/>
              <a:gd name="connsiteY0" fmla="*/ 1046778 h 1111512"/>
              <a:gd name="connsiteX1" fmla="*/ 2488345 w 5112348"/>
              <a:gd name="connsiteY1" fmla="*/ 401069 h 1111512"/>
              <a:gd name="connsiteX2" fmla="*/ 5112236 w 5112348"/>
              <a:gd name="connsiteY2" fmla="*/ 1111512 h 1111512"/>
              <a:gd name="connsiteX0" fmla="*/ 0 w 5112341"/>
              <a:gd name="connsiteY0" fmla="*/ 1046778 h 1111512"/>
              <a:gd name="connsiteX1" fmla="*/ 2568556 w 5112341"/>
              <a:gd name="connsiteY1" fmla="*/ 16 h 1111512"/>
              <a:gd name="connsiteX2" fmla="*/ 5112236 w 5112341"/>
              <a:gd name="connsiteY2" fmla="*/ 1111512 h 1111512"/>
              <a:gd name="connsiteX3" fmla="*/ 2554606 w 5112341"/>
              <a:gd name="connsiteY3" fmla="*/ 1101276 h 1111512"/>
              <a:gd name="connsiteX4" fmla="*/ 0 w 5112341"/>
              <a:gd name="connsiteY4" fmla="*/ 1046778 h 1111512"/>
              <a:gd name="connsiteX0" fmla="*/ 0 w 5112341"/>
              <a:gd name="connsiteY0" fmla="*/ 1046778 h 1111512"/>
              <a:gd name="connsiteX1" fmla="*/ 2488345 w 5112341"/>
              <a:gd name="connsiteY1" fmla="*/ 401069 h 1111512"/>
              <a:gd name="connsiteX2" fmla="*/ 5112236 w 5112341"/>
              <a:gd name="connsiteY2" fmla="*/ 1111512 h 1111512"/>
              <a:gd name="connsiteX0" fmla="*/ 0 w 5112341"/>
              <a:gd name="connsiteY0" fmla="*/ 1046777 h 1111511"/>
              <a:gd name="connsiteX1" fmla="*/ 2568556 w 5112341"/>
              <a:gd name="connsiteY1" fmla="*/ 15 h 1111511"/>
              <a:gd name="connsiteX2" fmla="*/ 5112236 w 5112341"/>
              <a:gd name="connsiteY2" fmla="*/ 1111511 h 1111511"/>
              <a:gd name="connsiteX3" fmla="*/ 2554606 w 5112341"/>
              <a:gd name="connsiteY3" fmla="*/ 1101275 h 1111511"/>
              <a:gd name="connsiteX4" fmla="*/ 0 w 5112341"/>
              <a:gd name="connsiteY4" fmla="*/ 1046777 h 1111511"/>
              <a:gd name="connsiteX0" fmla="*/ 0 w 5112341"/>
              <a:gd name="connsiteY0" fmla="*/ 1046777 h 1111511"/>
              <a:gd name="connsiteX1" fmla="*/ 2488345 w 5112341"/>
              <a:gd name="connsiteY1" fmla="*/ 401068 h 1111511"/>
              <a:gd name="connsiteX2" fmla="*/ 5112236 w 5112341"/>
              <a:gd name="connsiteY2" fmla="*/ 1111511 h 1111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2341" h="1111511" stroke="0" extrusionOk="0">
                <a:moveTo>
                  <a:pt x="0" y="1046777"/>
                </a:moveTo>
                <a:cubicBezTo>
                  <a:pt x="712306" y="518919"/>
                  <a:pt x="1199780" y="-3199"/>
                  <a:pt x="2568556" y="15"/>
                </a:cubicBezTo>
                <a:cubicBezTo>
                  <a:pt x="3984974" y="3341"/>
                  <a:pt x="4504271" y="588491"/>
                  <a:pt x="5112236" y="1111511"/>
                </a:cubicBezTo>
                <a:lnTo>
                  <a:pt x="2554606" y="1101275"/>
                </a:lnTo>
                <a:lnTo>
                  <a:pt x="0" y="1046777"/>
                </a:lnTo>
                <a:close/>
              </a:path>
              <a:path w="5112341" h="1111511" fill="none">
                <a:moveTo>
                  <a:pt x="0" y="1046777"/>
                </a:moveTo>
                <a:cubicBezTo>
                  <a:pt x="67736" y="458142"/>
                  <a:pt x="1119569" y="397854"/>
                  <a:pt x="2488345" y="401068"/>
                </a:cubicBezTo>
                <a:cubicBezTo>
                  <a:pt x="3904763" y="404394"/>
                  <a:pt x="5125402" y="501667"/>
                  <a:pt x="5112236" y="1111511"/>
                </a:cubicBezTo>
              </a:path>
            </a:pathLst>
          </a:custGeom>
          <a:ln w="50800">
            <a:solidFill>
              <a:srgbClr val="A78BC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326EC2-FEE1-6329-B405-322D152CCDD2}"/>
                  </a:ext>
                </a:extLst>
              </p:cNvPr>
              <p:cNvSpPr txBox="1"/>
              <p:nvPr/>
            </p:nvSpPr>
            <p:spPr>
              <a:xfrm>
                <a:off x="7060019" y="1754140"/>
                <a:ext cx="1001621" cy="667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A78BC8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rgbClr val="A78BC8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A78BC8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326EC2-FEE1-6329-B405-322D152C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019" y="1754140"/>
                <a:ext cx="1001621" cy="667619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8E35-1B76-EB02-A730-9267CA49202F}"/>
                  </a:ext>
                </a:extLst>
              </p:cNvPr>
              <p:cNvSpPr txBox="1"/>
              <p:nvPr/>
            </p:nvSpPr>
            <p:spPr>
              <a:xfrm>
                <a:off x="3395937" y="5340178"/>
                <a:ext cx="63594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Reinforcement learning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(/approximate dynamic programming)</a:t>
                </a:r>
                <a:b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</a:b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usually value and policy learning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, especially when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is unknown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738E35-1B76-EB02-A730-9267CA492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937" y="5340178"/>
                <a:ext cx="6359433" cy="646331"/>
              </a:xfrm>
              <a:prstGeom prst="rect">
                <a:avLst/>
              </a:prstGeom>
              <a:blipFill>
                <a:blip r:embed="rId6"/>
                <a:stretch>
                  <a:fillRect l="-798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703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8" grpId="0" animBg="1"/>
      <p:bldP spid="11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5C3B-A8C9-6121-AC06-96E8B536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decision processes and RL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BB658E-844B-6D95-ACE0-03D3DED8207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Markov decision process (MDP) </a:t>
                </a:r>
                <a:r>
                  <a:rPr lang="en-US" dirty="0"/>
                  <a:t>is a stochastic control process: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State</a:t>
                </a:r>
                <a:r>
                  <a:rPr lang="en-US" dirty="0"/>
                  <a:t>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, </a:t>
                </a:r>
                <a:r>
                  <a:rPr lang="en-US" b="1" dirty="0"/>
                  <a:t>control</a:t>
                </a:r>
                <a:r>
                  <a:rPr lang="en-US" dirty="0"/>
                  <a:t> space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Transition dynamics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b="1" dirty="0"/>
                  <a:t>Reward </a:t>
                </a:r>
                <a:r>
                  <a:rPr lang="en-US" dirty="0"/>
                  <a:t>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b="1" dirty="0"/>
              </a:p>
              <a:p>
                <a:r>
                  <a:rPr lang="en-US" dirty="0"/>
                  <a:t>A </a:t>
                </a:r>
                <a:r>
                  <a:rPr lang="en-US" b="1" dirty="0"/>
                  <a:t>policy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𝒳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𝒰</m:t>
                    </m:r>
                  </m:oMath>
                </a14:m>
                <a:r>
                  <a:rPr lang="en-US" dirty="0"/>
                  <a:t> maps a state to a reward.</a:t>
                </a:r>
              </a:p>
              <a:p>
                <a:r>
                  <a:rPr lang="en-US" b="1" dirty="0"/>
                  <a:t>Goal: </a:t>
                </a:r>
                <a:r>
                  <a:rPr lang="en-US" dirty="0"/>
                  <a:t>find the optimal policy to </a:t>
                </a:r>
                <a:r>
                  <a:rPr lang="en-US" b="1" dirty="0"/>
                  <a:t>maximize the value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BB658E-844B-6D95-ACE0-03D3DED820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9647-B6E7-D263-F7CD-D341AFF248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51730-8394-DDEF-C57E-AA668F3ED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08B28-029F-3B94-3892-E9D02A12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4BEB9-5D59-2671-29F7-8E033CF7F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156" y="1302738"/>
            <a:ext cx="4123384" cy="293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7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F711-FAF8-A4A0-052B-D38F2EF7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the MDP to optimal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3F3DE-CC72-6BAD-1A4B-F7BF688BAC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MDPs focus strongly on </a:t>
                </a:r>
                <a:r>
                  <a:rPr lang="en-US" b="1" dirty="0"/>
                  <a:t>infinite horizon/time-invariant policies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May not exist for all OC problems</a:t>
                </a:r>
                <a:endParaRPr lang="en-US" b="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r>
                  <a:rPr lang="en-US" dirty="0"/>
                  <a:t>MDPs usually </a:t>
                </a:r>
                <a:r>
                  <a:rPr lang="en-US" b="1" dirty="0"/>
                  <a:t>more difficult </a:t>
                </a:r>
                <a:r>
                  <a:rPr lang="en-US" dirty="0"/>
                  <a:t>to add constraints/extra terms to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E.g., goal conditioning or time-varying constraints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93F3DE-CC72-6BAD-1A4B-F7BF688BAC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78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7E545-1870-7AC2-3BFD-442D5AC484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BF03-D769-36EC-7372-74E2BF492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D92C-C3ED-8D41-4AFA-6DC5C831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B19B8-F156-0344-834F-01B05816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48" y="3655073"/>
            <a:ext cx="2844800" cy="16883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7C6928-1966-B34C-7EA8-B5F9FC486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497" y="3821247"/>
            <a:ext cx="3159530" cy="17893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E8303D-8DC9-136D-1E82-12534A91E7FC}"/>
              </a:ext>
            </a:extLst>
          </p:cNvPr>
          <p:cNvSpPr txBox="1"/>
          <p:nvPr/>
        </p:nvSpPr>
        <p:spPr>
          <a:xfrm>
            <a:off x="6096000" y="3451915"/>
            <a:ext cx="379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MDP policies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closed loop control)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279F9-4021-2371-03E7-43C7DDBC01D4}"/>
              </a:ext>
            </a:extLst>
          </p:cNvPr>
          <p:cNvSpPr txBox="1"/>
          <p:nvPr/>
        </p:nvSpPr>
        <p:spPr>
          <a:xfrm>
            <a:off x="2076688" y="3451915"/>
            <a:ext cx="28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Optimal control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(open-loop)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A838520-D985-6259-8288-9E5D8CC35B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6314" y="5074716"/>
                <a:ext cx="4166690" cy="1053231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1600">
                              <a:latin typeface="Cambria Math" charset="0"/>
                            </a:rPr>
                            <m:t> </m:t>
                          </m:r>
                          <m:nary>
                            <m:nary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 </m:t>
                      </m:r>
                      <m:acc>
                        <m:accPr>
                          <m:chr m:val="̇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7A838520-D985-6259-8288-9E5D8CC35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6314" y="5074716"/>
                <a:ext cx="4166690" cy="1053231"/>
              </a:xfrm>
              <a:prstGeom prst="rect">
                <a:avLst/>
              </a:prstGeom>
              <a:blipFill>
                <a:blip r:embed="rId5"/>
                <a:stretch>
                  <a:fillRect t="-89286" b="-9523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DEC1D56-9496-F1FC-14CC-3F67C02E26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90554" y="5597409"/>
                <a:ext cx="2287068" cy="53303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6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ADEC1D56-9496-F1FC-14CC-3F67C02E2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554" y="5597409"/>
                <a:ext cx="2287068" cy="5330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95D1F69-8BC5-2182-6DD4-85DF25F08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954" y="3887182"/>
            <a:ext cx="6096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98E415-0C89-AF5C-93C9-0340D7BEDDDB}"/>
                  </a:ext>
                </a:extLst>
              </p:cNvPr>
              <p:cNvSpPr txBox="1"/>
              <p:nvPr/>
            </p:nvSpPr>
            <p:spPr>
              <a:xfrm>
                <a:off x="6416794" y="3986109"/>
                <a:ext cx="7015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98E415-0C89-AF5C-93C9-0340D7BE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794" y="3986109"/>
                <a:ext cx="70153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ubtitle 2">
            <a:extLst>
              <a:ext uri="{FF2B5EF4-FFF2-40B4-BE49-F238E27FC236}">
                <a16:creationId xmlns:a16="http://schemas.microsoft.com/office/drawing/2014/main" id="{D0C18607-6E3D-3592-5FFA-20CC54FEC4EF}"/>
              </a:ext>
            </a:extLst>
          </p:cNvPr>
          <p:cNvSpPr txBox="1">
            <a:spLocks/>
          </p:cNvSpPr>
          <p:nvPr/>
        </p:nvSpPr>
        <p:spPr>
          <a:xfrm>
            <a:off x="2070838" y="6011482"/>
            <a:ext cx="9810327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An Introduction to Trajectory Optimization: How to Do Your Own Direct Collocation.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Matthew Kelley, SIAM Review, 2017.</a:t>
            </a:r>
          </a:p>
        </p:txBody>
      </p:sp>
    </p:spTree>
    <p:extLst>
      <p:ext uri="{BB962C8B-B14F-4D97-AF65-F5344CB8AC3E}">
        <p14:creationId xmlns:p14="http://schemas.microsoft.com/office/powerpoint/2010/main" val="79880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B531-9597-D6F7-0190-EC778ACD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Repeatedly optimizing for computing a policy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4560-6639-F476-44A1-8DB7D64EEA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8B9D3-9A25-0D69-5CCC-B3E204527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0ED7-9787-4643-58C1-69A51A1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01C89-4EF3-E2BB-BBEB-25987E704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2179679" y="2317063"/>
            <a:ext cx="7485169" cy="199796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4B3056-6D5E-1242-08F2-BF38BFE82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84"/>
          <a:stretch/>
        </p:blipFill>
        <p:spPr>
          <a:xfrm>
            <a:off x="1046749" y="4484937"/>
            <a:ext cx="3203879" cy="9706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5768F2-BCF1-41E6-A88B-2F6875B24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44"/>
          <a:stretch/>
        </p:blipFill>
        <p:spPr>
          <a:xfrm>
            <a:off x="7807981" y="4360503"/>
            <a:ext cx="3646712" cy="109508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452AC48-1A39-EBAB-DB1F-9D13183F5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684"/>
          <a:stretch/>
        </p:blipFill>
        <p:spPr>
          <a:xfrm>
            <a:off x="4339171" y="4484937"/>
            <a:ext cx="3203879" cy="970653"/>
          </a:xfrm>
          <a:prstGeom prst="rect">
            <a:avLst/>
          </a:prstGeom>
        </p:spPr>
      </p:pic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53A11D0-94D2-6513-654C-2623D165C43C}"/>
              </a:ext>
            </a:extLst>
          </p:cNvPr>
          <p:cNvCxnSpPr>
            <a:cxnSpLocks/>
          </p:cNvCxnSpPr>
          <p:nvPr/>
        </p:nvCxnSpPr>
        <p:spPr>
          <a:xfrm flipH="1">
            <a:off x="2123268" y="4149145"/>
            <a:ext cx="823270" cy="32494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F70BE0A-EA4F-4EE1-38A9-4624E09F72F1}"/>
              </a:ext>
            </a:extLst>
          </p:cNvPr>
          <p:cNvCxnSpPr>
            <a:cxnSpLocks/>
          </p:cNvCxnSpPr>
          <p:nvPr/>
        </p:nvCxnSpPr>
        <p:spPr>
          <a:xfrm>
            <a:off x="5920353" y="4149145"/>
            <a:ext cx="526942" cy="371439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958CBD3-B487-AF25-F09F-3C55A638A26C}"/>
              </a:ext>
            </a:extLst>
          </p:cNvPr>
          <p:cNvCxnSpPr>
            <a:cxnSpLocks/>
          </p:cNvCxnSpPr>
          <p:nvPr/>
        </p:nvCxnSpPr>
        <p:spPr>
          <a:xfrm flipH="1">
            <a:off x="8958020" y="4149145"/>
            <a:ext cx="201478" cy="24745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C117E25-E30A-C38F-6B3A-35BB6A3ACFDE}"/>
              </a:ext>
            </a:extLst>
          </p:cNvPr>
          <p:cNvSpPr txBox="1"/>
          <p:nvPr/>
        </p:nvSpPr>
        <p:spPr>
          <a:xfrm>
            <a:off x="2032000" y="5330288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BE874FF-86E8-5AFD-919D-5E9DBA1EE982}"/>
              </a:ext>
            </a:extLst>
          </p:cNvPr>
          <p:cNvSpPr txBox="1"/>
          <p:nvPr/>
        </p:nvSpPr>
        <p:spPr>
          <a:xfrm>
            <a:off x="5612334" y="5330288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54A3CC3-76B4-3D07-CF02-04D69F245792}"/>
              </a:ext>
            </a:extLst>
          </p:cNvPr>
          <p:cNvSpPr txBox="1"/>
          <p:nvPr/>
        </p:nvSpPr>
        <p:spPr>
          <a:xfrm>
            <a:off x="9302561" y="5334194"/>
            <a:ext cx="657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action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293A52-9EC1-1591-8ECD-3BE3C99F85B4}"/>
              </a:ext>
            </a:extLst>
          </p:cNvPr>
          <p:cNvSpPr txBox="1"/>
          <p:nvPr/>
        </p:nvSpPr>
        <p:spPr>
          <a:xfrm>
            <a:off x="609600" y="4754158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/>
              <p:nvPr/>
            </p:nvSpPr>
            <p:spPr>
              <a:xfrm>
                <a:off x="1542159" y="4226773"/>
                <a:ext cx="72507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DCE5E0CA-8BAD-F5F2-B2F6-83A59E19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159" y="4226773"/>
                <a:ext cx="72507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/>
              <p:nvPr/>
            </p:nvSpPr>
            <p:spPr>
              <a:xfrm>
                <a:off x="6398818" y="4210515"/>
                <a:ext cx="7250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06D9AC7-067B-CFFC-D155-2FD7B9502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818" y="4210515"/>
                <a:ext cx="725006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/>
              <p:nvPr/>
            </p:nvSpPr>
            <p:spPr>
              <a:xfrm>
                <a:off x="9058759" y="4177854"/>
                <a:ext cx="8068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B2877C45-DCAF-823D-A6C9-7946C0034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8759" y="4177854"/>
                <a:ext cx="8068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/>
              <p:nvPr/>
            </p:nvSpPr>
            <p:spPr>
              <a:xfrm>
                <a:off x="3454400" y="1559324"/>
                <a:ext cx="5140125" cy="5488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𝑥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≔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𝑟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𝑥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,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𝑢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𝔼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>
                                              <a:lumMod val="50000"/>
                                              <a:lumOff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1559324"/>
                <a:ext cx="5140125" cy="54886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80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2C4-A78D-30F1-7DB5-37E8784F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What is optimal control?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0641D-3DD8-DE60-71D1-EC3B7A8D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68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30827-91E1-1F57-C984-8F12E26D34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2F2BF-2700-782D-2839-AB68BD9B1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C76C-CCC0-8962-880B-E2B22F881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36BA54-71D1-E4E0-3619-14D66C4A0781}"/>
              </a:ext>
            </a:extLst>
          </p:cNvPr>
          <p:cNvGrpSpPr/>
          <p:nvPr/>
        </p:nvGrpSpPr>
        <p:grpSpPr>
          <a:xfrm>
            <a:off x="3754153" y="2113447"/>
            <a:ext cx="4030207" cy="1904760"/>
            <a:chOff x="3738387" y="2003085"/>
            <a:chExt cx="4030207" cy="1904760"/>
          </a:xfrm>
        </p:grpSpPr>
        <p:pic>
          <p:nvPicPr>
            <p:cNvPr id="14" name="Graphic 13" descr="Monitor with solid fill">
              <a:extLst>
                <a:ext uri="{FF2B5EF4-FFF2-40B4-BE49-F238E27FC236}">
                  <a16:creationId xmlns:a16="http://schemas.microsoft.com/office/drawing/2014/main" id="{A51A1280-B107-4680-1C8D-4BAF683CF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48112" y="2395224"/>
              <a:ext cx="1120482" cy="112048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37666F7-EADA-7BF7-FAE8-71BDE1986A08}"/>
                </a:ext>
              </a:extLst>
            </p:cNvPr>
            <p:cNvGrpSpPr/>
            <p:nvPr/>
          </p:nvGrpSpPr>
          <p:grpSpPr>
            <a:xfrm>
              <a:off x="3738387" y="2003085"/>
              <a:ext cx="1862888" cy="1904760"/>
              <a:chOff x="3096311" y="2320827"/>
              <a:chExt cx="1862888" cy="190476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C5DB460-3179-E515-2436-E568F6F0F854}"/>
                  </a:ext>
                </a:extLst>
              </p:cNvPr>
              <p:cNvGrpSpPr/>
              <p:nvPr/>
            </p:nvGrpSpPr>
            <p:grpSpPr>
              <a:xfrm>
                <a:off x="3096311" y="2320827"/>
                <a:ext cx="1862888" cy="1904760"/>
                <a:chOff x="183551" y="3394089"/>
                <a:chExt cx="1862888" cy="1904760"/>
              </a:xfrm>
            </p:grpSpPr>
            <p:pic>
              <p:nvPicPr>
                <p:cNvPr id="15" name="Picture 14" descr="3D globe with cloud cover">
                  <a:extLst>
                    <a:ext uri="{FF2B5EF4-FFF2-40B4-BE49-F238E27FC236}">
                      <a16:creationId xmlns:a16="http://schemas.microsoft.com/office/drawing/2014/main" id="{3293F0E6-85A0-1788-E95A-8BBDEAD906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alphaModFix amt="53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83551" y="3394089"/>
                  <a:ext cx="1833253" cy="1904760"/>
                </a:xfrm>
                <a:prstGeom prst="rect">
                  <a:avLst/>
                </a:prstGeom>
              </p:spPr>
            </p:pic>
            <p:pic>
              <p:nvPicPr>
                <p:cNvPr id="16" name="Graphic 15" descr="Robot Hand with solid fill">
                  <a:extLst>
                    <a:ext uri="{FF2B5EF4-FFF2-40B4-BE49-F238E27FC236}">
                      <a16:creationId xmlns:a16="http://schemas.microsoft.com/office/drawing/2014/main" id="{564ED28F-7E12-262D-4F4B-33B3FB82AE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826" y="349786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7" name="Graphic 16" descr="Robot with solid fill">
                  <a:extLst>
                    <a:ext uri="{FF2B5EF4-FFF2-40B4-BE49-F238E27FC236}">
                      <a16:creationId xmlns:a16="http://schemas.microsoft.com/office/drawing/2014/main" id="{3D262568-E6F2-DDC7-72B1-C06ABAC081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2039" y="3889269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8" name="Graphic 7" descr="Rocket with solid fill">
                <a:extLst>
                  <a:ext uri="{FF2B5EF4-FFF2-40B4-BE49-F238E27FC236}">
                    <a16:creationId xmlns:a16="http://schemas.microsoft.com/office/drawing/2014/main" id="{8F51092C-B204-9059-1525-A944B1329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93536" y="3280387"/>
                <a:ext cx="688486" cy="688486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8E8C0C-123D-7DA1-B555-453509144E4E}"/>
                </a:ext>
              </a:extLst>
            </p:cNvPr>
            <p:cNvSpPr txBox="1"/>
            <p:nvPr/>
          </p:nvSpPr>
          <p:spPr>
            <a:xfrm>
              <a:off x="5643421" y="2283896"/>
              <a:ext cx="90515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0" i="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⇄</a:t>
              </a:r>
              <a:endParaRPr lang="en-US" sz="7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837FC5-0F2E-9AB1-6BEF-FEE3AA2A8D92}"/>
                </a:ext>
              </a:extLst>
            </p:cNvPr>
            <p:cNvSpPr txBox="1"/>
            <p:nvPr/>
          </p:nvSpPr>
          <p:spPr>
            <a:xfrm>
              <a:off x="5774814" y="2147705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state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D52236-938C-EA02-A49C-9A461F881210}"/>
                </a:ext>
              </a:extLst>
            </p:cNvPr>
            <p:cNvSpPr txBox="1"/>
            <p:nvPr/>
          </p:nvSpPr>
          <p:spPr>
            <a:xfrm>
              <a:off x="5719521" y="3277425"/>
              <a:ext cx="981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controls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26F58F-712F-7CA4-8249-279C2807AEA0}"/>
                    </a:ext>
                  </a:extLst>
                </p:cNvPr>
                <p:cNvSpPr txBox="1"/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226F58F-712F-7CA4-8249-279C2807A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141" y="2395728"/>
                  <a:ext cx="440120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FE3C46-4BBD-6A33-6942-8D059388489F}"/>
                    </a:ext>
                  </a:extLst>
                </p:cNvPr>
                <p:cNvSpPr txBox="1"/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7FE3C46-4BBD-6A33-6942-8D05938848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3899" y="3016142"/>
                  <a:ext cx="45198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E4663B-836B-DF78-0CF9-F52450F62F1F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9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DB531-9597-D6F7-0190-EC778ACD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Policy learning and amortized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4560-6639-F476-44A1-8DB7D64EEA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8B9D3-9A25-0D69-5CCC-B3E204527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10ED7-9787-4643-58C1-69A51A15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1F088E0-D3A7-C563-686D-443E628FCCC2}"/>
              </a:ext>
            </a:extLst>
          </p:cNvPr>
          <p:cNvSpPr txBox="1">
            <a:spLocks/>
          </p:cNvSpPr>
          <p:nvPr/>
        </p:nvSpPr>
        <p:spPr>
          <a:xfrm>
            <a:off x="905514" y="1142343"/>
            <a:ext cx="9810327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Continuous control with deep reinforcement learning.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Lillicrap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ICLR 2016.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Continuous Control Policies by Stochastic Value Gradient.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Heess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2015.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 for learning to optimize over continuous domains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D01C89-4EF3-E2BB-BBEB-25987E704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92"/>
          <a:stretch/>
        </p:blipFill>
        <p:spPr>
          <a:xfrm>
            <a:off x="1982938" y="2888012"/>
            <a:ext cx="7485169" cy="199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/>
              <p:nvPr/>
            </p:nvSpPr>
            <p:spPr>
              <a:xfrm>
                <a:off x="1426309" y="2209279"/>
                <a:ext cx="3243580" cy="6403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𝜋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𝑢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,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DA2EA3E-2127-790D-4ABC-D8954334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309" y="2209279"/>
                <a:ext cx="3243580" cy="640303"/>
              </a:xfrm>
              <a:prstGeom prst="rect">
                <a:avLst/>
              </a:prstGeom>
              <a:blipFill>
                <a:blip r:embed="rId3"/>
                <a:stretch>
                  <a:fillRect r="-391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7A2768F-8120-A0CB-5F49-95CADF8AA3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83"/>
          <a:stretch/>
        </p:blipFill>
        <p:spPr>
          <a:xfrm>
            <a:off x="6242317" y="4705205"/>
            <a:ext cx="4387176" cy="1666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C97EC-5727-5CEA-5252-E356041D4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57"/>
          <a:stretch/>
        </p:blipFill>
        <p:spPr>
          <a:xfrm>
            <a:off x="1553669" y="4705205"/>
            <a:ext cx="4171854" cy="1666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BC7EC01-3C6A-5491-EE09-A2061ED74F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46551" y="2180254"/>
                <a:ext cx="3950825" cy="9204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9144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9144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4BC7EC01-3C6A-5491-EE09-A2061ED74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551" y="2180254"/>
                <a:ext cx="3950825" cy="9204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3BCE4CA-EF09-0524-2801-4BAF11405DA2}"/>
              </a:ext>
            </a:extLst>
          </p:cNvPr>
          <p:cNvSpPr txBox="1"/>
          <p:nvPr/>
        </p:nvSpPr>
        <p:spPr>
          <a:xfrm>
            <a:off x="2032000" y="2051565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Independently solve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90C12-E19A-8854-3056-9ED072D4BE66}"/>
              </a:ext>
            </a:extLst>
          </p:cNvPr>
          <p:cNvSpPr txBox="1"/>
          <p:nvPr/>
        </p:nvSpPr>
        <p:spPr>
          <a:xfrm>
            <a:off x="6655430" y="2000155"/>
            <a:ext cx="2533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 a policy to predict the solution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C2DD650-694D-4208-151F-79CF101F9ACD}"/>
              </a:ext>
            </a:extLst>
          </p:cNvPr>
          <p:cNvSpPr/>
          <p:nvPr/>
        </p:nvSpPr>
        <p:spPr>
          <a:xfrm>
            <a:off x="4695871" y="2269379"/>
            <a:ext cx="1368512" cy="363580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89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4611A-1216-6A87-1E41-4C2A87EF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6" y="274638"/>
            <a:ext cx="11559614" cy="1143000"/>
          </a:xfrm>
        </p:spPr>
        <p:txBody>
          <a:bodyPr/>
          <a:lstStyle/>
          <a:p>
            <a:pPr algn="l"/>
            <a:r>
              <a:rPr lang="en-US" dirty="0"/>
              <a:t>Further reading on amortized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91B96-D9E2-CA19-4740-FF51A22B66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89AD8-EF26-CD2B-A54B-DAA42A1A8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27B25-7D55-846F-F378-056DC47A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70C7868-1A84-DFD4-77BC-7C3EB0B2B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" y="1355818"/>
            <a:ext cx="3227128" cy="484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B9A08A-F3B3-BD43-99DA-43E31DE2A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698" y="1846189"/>
            <a:ext cx="9116646" cy="3339851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HyperNets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NeuralDEQs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RLQP,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NeuralSCS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Optimal transport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(slicing, conjugation, Meta Optimal Transport)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6528DB-CCD9-EA0B-549C-2FC813DD9B53}"/>
              </a:ext>
            </a:extLst>
          </p:cNvPr>
          <p:cNvSpPr/>
          <p:nvPr/>
        </p:nvSpPr>
        <p:spPr>
          <a:xfrm>
            <a:off x="3343697" y="1820079"/>
            <a:ext cx="8774055" cy="33398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EEF6B01-C23C-E385-4584-F4DDCA4C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20018" y="136524"/>
            <a:ext cx="1297734" cy="129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28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AE4F8EB-289B-48E1-79E9-8FBF1572EC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6933" y="2652321"/>
                <a:ext cx="6777061" cy="1991957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argm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charset="0"/>
                                </a:rPr>
                                <m:t>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: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 sz="2400">
                              <a:latin typeface="Cambria Math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AE4F8EB-289B-48E1-79E9-8FBF1572E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933" y="2652321"/>
                <a:ext cx="6777061" cy="1991957"/>
              </a:xfrm>
              <a:prstGeom prst="rect">
                <a:avLst/>
              </a:prstGeom>
              <a:blipFill>
                <a:blip r:embed="rId3"/>
                <a:stretch>
                  <a:fillRect t="-57595" b="-4683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3CC3CB1-C1D8-ED68-4C78-75704A09C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Model-based stochastic value gradients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A812-2B77-5F3D-614C-B3D4FE5CF3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F5B32-3627-D006-3640-83DB043C7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1EC1F-9BA2-44BB-5DD1-9BAB4725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E092672-BDD9-1C64-3CBD-FD651C67B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94008" y="1906649"/>
            <a:ext cx="6714340" cy="4162891"/>
          </a:xfr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EE6D3DB8-3687-F48A-322F-ADE12D1A01BD}"/>
              </a:ext>
            </a:extLst>
          </p:cNvPr>
          <p:cNvSpPr txBox="1">
            <a:spLocks/>
          </p:cNvSpPr>
          <p:nvPr/>
        </p:nvSpPr>
        <p:spPr>
          <a:xfrm>
            <a:off x="1252892" y="1098447"/>
            <a:ext cx="10309261" cy="72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Continuous Control Policies by Stochastic Value Gradient.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Heess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2015. </a:t>
            </a:r>
            <a:b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Imagined value gradients.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Byravan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al., </a:t>
            </a:r>
            <a:r>
              <a:rPr lang="en-US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CoRL</a:t>
            </a: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2020.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On the model-based stochastic value gradient for continuous reinforcement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B. Amos et al., L4DC 2021.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994282-D326-831D-C8B5-6AA7FAA84E29}"/>
              </a:ext>
            </a:extLst>
          </p:cNvPr>
          <p:cNvGrpSpPr/>
          <p:nvPr/>
        </p:nvGrpSpPr>
        <p:grpSpPr>
          <a:xfrm>
            <a:off x="9535249" y="4073639"/>
            <a:ext cx="2353792" cy="381055"/>
            <a:chOff x="9535249" y="4073639"/>
            <a:chExt cx="2353792" cy="381055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E67892F-50D0-9F33-907F-6B1B333EC6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5249" y="4089569"/>
              <a:ext cx="41076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CBB2E63-1F92-DC08-9167-CA57E9A17E6B}"/>
                </a:ext>
              </a:extLst>
            </p:cNvPr>
            <p:cNvSpPr txBox="1"/>
            <p:nvPr/>
          </p:nvSpPr>
          <p:spPr>
            <a:xfrm>
              <a:off x="9830464" y="4073639"/>
              <a:ext cx="20585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78BC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dynamics learning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F3DF6B7-7D40-3C6B-D934-AB2AA61387DB}"/>
              </a:ext>
            </a:extLst>
          </p:cNvPr>
          <p:cNvGrpSpPr/>
          <p:nvPr/>
        </p:nvGrpSpPr>
        <p:grpSpPr>
          <a:xfrm>
            <a:off x="10148861" y="2311785"/>
            <a:ext cx="1696472" cy="471372"/>
            <a:chOff x="10148861" y="2311785"/>
            <a:chExt cx="1696472" cy="471372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7265A7C-2E35-4303-B521-545DB01C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8861" y="2311785"/>
              <a:ext cx="41076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1EC27A-93FB-70D2-D6E8-475F159EB2CB}"/>
                </a:ext>
              </a:extLst>
            </p:cNvPr>
            <p:cNvSpPr txBox="1"/>
            <p:nvPr/>
          </p:nvSpPr>
          <p:spPr>
            <a:xfrm>
              <a:off x="10338189" y="2413825"/>
              <a:ext cx="15071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78BC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cost learning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D8CCC28-6A83-309A-9A71-8AF145252C0B}"/>
              </a:ext>
            </a:extLst>
          </p:cNvPr>
          <p:cNvGrpSpPr/>
          <p:nvPr/>
        </p:nvGrpSpPr>
        <p:grpSpPr>
          <a:xfrm>
            <a:off x="7968667" y="2653873"/>
            <a:ext cx="1845576" cy="453218"/>
            <a:chOff x="7968667" y="2653873"/>
            <a:chExt cx="1845576" cy="453218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B4DBD0AF-E33F-6600-F5C6-A7FFE94EB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667" y="2653873"/>
              <a:ext cx="41076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7F062C-AA0C-0A0B-8A54-496382DE4456}"/>
                </a:ext>
              </a:extLst>
            </p:cNvPr>
            <p:cNvSpPr txBox="1"/>
            <p:nvPr/>
          </p:nvSpPr>
          <p:spPr>
            <a:xfrm>
              <a:off x="8174050" y="2737759"/>
              <a:ext cx="1640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78BC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value learning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DF68D4-A217-708D-C1DD-F755AA75A99E}"/>
              </a:ext>
            </a:extLst>
          </p:cNvPr>
          <p:cNvCxnSpPr>
            <a:cxnSpLocks/>
          </p:cNvCxnSpPr>
          <p:nvPr/>
        </p:nvCxnSpPr>
        <p:spPr>
          <a:xfrm>
            <a:off x="9287802" y="4213375"/>
            <a:ext cx="0" cy="45919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548F28-E227-E927-D565-8EC651E9A397}"/>
                  </a:ext>
                </a:extLst>
              </p:cNvPr>
              <p:cNvSpPr txBox="1"/>
              <p:nvPr/>
            </p:nvSpPr>
            <p:spPr>
              <a:xfrm>
                <a:off x="8740725" y="4647093"/>
                <a:ext cx="2017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B548F28-E227-E927-D565-8EC651E9A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0725" y="4647093"/>
                <a:ext cx="2017026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1F2F29F-A2B6-CB22-74A8-50682E50E443}"/>
              </a:ext>
            </a:extLst>
          </p:cNvPr>
          <p:cNvGrpSpPr/>
          <p:nvPr/>
        </p:nvGrpSpPr>
        <p:grpSpPr>
          <a:xfrm>
            <a:off x="9294697" y="5047746"/>
            <a:ext cx="1944222" cy="379643"/>
            <a:chOff x="9294697" y="5047746"/>
            <a:chExt cx="1944222" cy="37964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B51AF3-3E5C-33A5-2232-C78896E97CEE}"/>
                </a:ext>
              </a:extLst>
            </p:cNvPr>
            <p:cNvSpPr txBox="1"/>
            <p:nvPr/>
          </p:nvSpPr>
          <p:spPr>
            <a:xfrm>
              <a:off x="9539415" y="5058057"/>
              <a:ext cx="1699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A78BC8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policy learning</a:t>
              </a: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0AF39AAF-A1AD-EBFE-0E2B-47B0E513B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697" y="5047746"/>
              <a:ext cx="410766" cy="36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473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56427-B018-6A58-63E6-7D2FE59E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Diffusion for control and RL</a:t>
            </a:r>
          </a:p>
        </p:txBody>
      </p:sp>
      <p:pic>
        <p:nvPicPr>
          <p:cNvPr id="7" name="walker-c">
            <a:hlinkClick r:id="" action="ppaction://media"/>
            <a:extLst>
              <a:ext uri="{FF2B5EF4-FFF2-40B4-BE49-F238E27FC236}">
                <a16:creationId xmlns:a16="http://schemas.microsoft.com/office/drawing/2014/main" id="{72BF22E9-23EE-6547-572E-AEE5206679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931" y="4861581"/>
            <a:ext cx="5778069" cy="144451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5F395-B0A8-22FD-4A95-63957E12D2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CE1D8-7346-D9F3-BC76-961A4E760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374B-9C47-DE0C-299E-83AEE158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joined-c">
            <a:hlinkClick r:id="" action="ppaction://media"/>
            <a:extLst>
              <a:ext uri="{FF2B5EF4-FFF2-40B4-BE49-F238E27FC236}">
                <a16:creationId xmlns:a16="http://schemas.microsoft.com/office/drawing/2014/main" id="{1C559141-A193-EDCC-80EB-8E0EA28E32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7522" y="4649544"/>
            <a:ext cx="5521845" cy="165655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FB5DF37-D75E-7116-8535-3616819BCBE2}"/>
              </a:ext>
            </a:extLst>
          </p:cNvPr>
          <p:cNvSpPr txBox="1">
            <a:spLocks/>
          </p:cNvSpPr>
          <p:nvPr/>
        </p:nvSpPr>
        <p:spPr>
          <a:xfrm>
            <a:off x="1252892" y="1098447"/>
            <a:ext cx="10309261" cy="72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Planning with Diffusion for Flexible Behavior Synthesis. Janner*, Du*, et al., ICML 2022.</a:t>
            </a: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Is Conditional Generative Modeling all you need for Decision-Making? Ajay*, Du* et al., ICML 2023.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B553F4-4597-14F8-443C-552B4E015C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914" y="2177743"/>
            <a:ext cx="8219046" cy="226697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88B59D-19E9-E10C-6C43-65F8D226835F}"/>
              </a:ext>
            </a:extLst>
          </p:cNvPr>
          <p:cNvSpPr txBox="1">
            <a:spLocks/>
          </p:cNvSpPr>
          <p:nvPr/>
        </p:nvSpPr>
        <p:spPr>
          <a:xfrm>
            <a:off x="609600" y="1654802"/>
            <a:ext cx="10782925" cy="586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Predicting 1) </a:t>
            </a:r>
            <a:r>
              <a:rPr lang="en-US" b="1" dirty="0"/>
              <a:t>dynamics</a:t>
            </a:r>
            <a:r>
              <a:rPr lang="en-US" dirty="0"/>
              <a:t>,  2) </a:t>
            </a:r>
            <a:r>
              <a:rPr lang="en-US" b="1" dirty="0"/>
              <a:t>rewards</a:t>
            </a:r>
            <a:r>
              <a:rPr lang="en-US" dirty="0"/>
              <a:t>, and 3) </a:t>
            </a:r>
            <a:r>
              <a:rPr lang="en-US" b="1" dirty="0"/>
              <a:t>optimal trajectories/policies</a:t>
            </a:r>
          </a:p>
        </p:txBody>
      </p:sp>
    </p:spTree>
    <p:extLst>
      <p:ext uri="{BB962C8B-B14F-4D97-AF65-F5344CB8AC3E}">
        <p14:creationId xmlns:p14="http://schemas.microsoft.com/office/powerpoint/2010/main" val="320107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BD280F-6EF4-5977-56EF-66138051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166" y="1060389"/>
            <a:ext cx="7810500" cy="124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B186D-A801-582D-B3B9-7FB0B1B5F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691A2-51C4-1CAB-E6EE-D667CD6F6C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90F-2E9A-A816-6E79-15CC36B3B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DD861-8C6D-A056-8FB3-C233DC5E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78CF1-520A-B866-3DDA-59DBC808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620" y="1368998"/>
            <a:ext cx="3374780" cy="971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FA5A0B-33EF-96E6-7E92-7BF399017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023" y="2333827"/>
            <a:ext cx="7113954" cy="40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7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81D61-0F67-CC57-173A-25CFFE5D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&amp; reinforcement learning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A397F-F315-4B66-120E-111FE964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i="1" dirty="0"/>
              <a:t>A Tour of Reinforcement Learning: The View from Continuous Control</a:t>
            </a:r>
            <a:r>
              <a:rPr lang="en-US" dirty="0"/>
              <a:t>. Benjamin </a:t>
            </a:r>
            <a:r>
              <a:rPr lang="en-US" dirty="0" err="1"/>
              <a:t>Recht</a:t>
            </a:r>
            <a:r>
              <a:rPr lang="en-US" dirty="0"/>
              <a:t>, 2019.</a:t>
            </a:r>
          </a:p>
          <a:p>
            <a:r>
              <a:rPr lang="en-US" dirty="0"/>
              <a:t>2. </a:t>
            </a:r>
            <a:r>
              <a:rPr lang="en-US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Reinforcement Learning. </a:t>
            </a:r>
            <a:r>
              <a:rPr lang="en-US" dirty="0"/>
              <a:t>Sergey Levine. [Berkeley CS 285]</a:t>
            </a:r>
          </a:p>
          <a:p>
            <a:r>
              <a:rPr lang="en-US" dirty="0"/>
              <a:t>3. </a:t>
            </a:r>
            <a:r>
              <a:rPr lang="en-US" i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/>
              <a:t> David Silver [UCL]</a:t>
            </a:r>
          </a:p>
          <a:p>
            <a:r>
              <a:rPr lang="en-US" dirty="0"/>
              <a:t>4. </a:t>
            </a:r>
            <a:r>
              <a:rPr lang="en-US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Reinforcement Learning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dirty="0"/>
              <a:t>Katerina </a:t>
            </a:r>
            <a:r>
              <a:rPr lang="en-US" dirty="0" err="1"/>
              <a:t>Fragkiadaki</a:t>
            </a:r>
            <a:r>
              <a:rPr lang="en-US" dirty="0"/>
              <a:t> [CMU 10-703]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EBD68-AB6F-735F-AE92-B821E0D9A3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639E6-B773-95C9-D484-A4E8373B6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50924-2C3F-9C8B-CF0A-BA7D947D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74652-C91A-7BA8-F689-CACEEE9F6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347" y="4776197"/>
            <a:ext cx="3454400" cy="1638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75597-5AC7-44DC-EFBC-A4499869B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624" y="3254061"/>
            <a:ext cx="3606799" cy="1522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BDBB8-B219-61CF-AAB1-727B8E2398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116" y="4077076"/>
            <a:ext cx="2930231" cy="2337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548474-C5EE-96AE-42D5-B1663720AC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065" y="3874478"/>
            <a:ext cx="2739393" cy="2556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FA366-B710-A519-8B01-5370854FCC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1496" y="4003477"/>
            <a:ext cx="3229808" cy="24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03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355-9FD1-9626-39CD-8EF9FEF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/>
                <a:ea typeface="Source Sans Pro"/>
              </a:rPr>
              <a:t>This talk: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machine learning </a:t>
            </a:r>
            <a:r>
              <a:rPr lang="en-US" i="0" dirty="0">
                <a:solidFill>
                  <a:srgbClr val="374D81"/>
                </a:solidFill>
                <a:effectLst/>
                <a:latin typeface="Arial" panose="020B0604020202020204" pitchFamily="34" charset="0"/>
              </a:rPr>
              <a:t>⇄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optimal control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4AA-02B2-385B-1686-51B4576C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1. Modeling and learning dynamics</a:t>
            </a:r>
          </a:p>
          <a:p>
            <a:endParaRPr lang="en-US" dirty="0">
              <a:latin typeface="Segoe UI"/>
              <a:ea typeface="Source Sans Pro"/>
              <a:cs typeface="Segoe UI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2. Machine learning for optimal control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Reinforcement learning (policy, value, and model learning)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Differentiable control</a:t>
            </a:r>
            <a:br>
              <a:rPr lang="en-US" dirty="0">
                <a:latin typeface="Segoe UI"/>
                <a:ea typeface="Source Sans Pro"/>
                <a:cs typeface="Segoe UI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3. Optimal control for machine learning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Perspective on diffusion and optimal transport models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RL-based updates for machine learning models (e.g., RLHF)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0A92-EBDF-06F3-72FC-B2803A12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CA76-A21F-248E-1637-9F1B6E68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4908-5BDE-315D-3134-F1676FE5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2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D8E7-8F40-4F77-FC35-7AA696E6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162"/>
            <a:ext cx="10972800" cy="1143000"/>
          </a:xfrm>
        </p:spPr>
        <p:txBody>
          <a:bodyPr>
            <a:normAutofit/>
          </a:bodyPr>
          <a:lstStyle/>
          <a:p>
            <a:r>
              <a:rPr lang="en-US"/>
              <a:t>Controllers don’t live in isolation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2E73BE4-C0E5-A971-D135-719384103A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1057" y="3588813"/>
                <a:ext cx="9283700" cy="18288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1: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1: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  <m:r>
                        <m:rPr>
                          <m:nor/>
                        </m:rPr>
                        <a:rPr lang="en-US" b="0" i="1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</a:rPr>
                            <m:t>init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𝒰</m:t>
                      </m:r>
                    </m:oMath>
                  </m:oMathPara>
                </a14:m>
                <a:endParaRPr lang="en-US" i="1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B2E73BE4-C0E5-A971-D135-71938410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57" y="3588813"/>
                <a:ext cx="9283700" cy="1828800"/>
              </a:xfrm>
              <a:prstGeom prst="rect">
                <a:avLst/>
              </a:prstGeom>
              <a:blipFill>
                <a:blip r:embed="rId3"/>
                <a:stretch>
                  <a:fillRect t="-57931" b="-268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4B4769F-0987-8012-3FB6-12F989321CEA}"/>
              </a:ext>
            </a:extLst>
          </p:cNvPr>
          <p:cNvSpPr/>
          <p:nvPr/>
        </p:nvSpPr>
        <p:spPr>
          <a:xfrm>
            <a:off x="5859443" y="3799000"/>
            <a:ext cx="1066141" cy="37735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BE0AE-DA19-A2BA-5481-9135E836CEC1}"/>
              </a:ext>
            </a:extLst>
          </p:cNvPr>
          <p:cNvSpPr/>
          <p:nvPr/>
        </p:nvSpPr>
        <p:spPr>
          <a:xfrm>
            <a:off x="8656955" y="3808053"/>
            <a:ext cx="1892731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6BBA81-46DA-4176-A172-20CD110B74B6}"/>
              </a:ext>
            </a:extLst>
          </p:cNvPr>
          <p:cNvSpPr/>
          <p:nvPr/>
        </p:nvSpPr>
        <p:spPr>
          <a:xfrm>
            <a:off x="2900744" y="3416932"/>
            <a:ext cx="9105900" cy="11404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830355-86F9-59A0-8BFC-87DEECF1BD9E}"/>
              </a:ext>
            </a:extLst>
          </p:cNvPr>
          <p:cNvSpPr/>
          <p:nvPr/>
        </p:nvSpPr>
        <p:spPr>
          <a:xfrm>
            <a:off x="10702039" y="3811124"/>
            <a:ext cx="847406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214405-5467-2AFF-D44C-BA51FBA4E541}"/>
              </a:ext>
            </a:extLst>
          </p:cNvPr>
          <p:cNvSpPr/>
          <p:nvPr/>
        </p:nvSpPr>
        <p:spPr>
          <a:xfrm>
            <a:off x="7372667" y="3808053"/>
            <a:ext cx="1154619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3CBC23-E74E-28B3-BA41-F462DB5306B4}"/>
              </a:ext>
            </a:extLst>
          </p:cNvPr>
          <p:cNvSpPr txBox="1"/>
          <p:nvPr/>
        </p:nvSpPr>
        <p:spPr>
          <a:xfrm>
            <a:off x="6098509" y="350162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0D89BE-776A-1654-97A6-1A57425D5D84}"/>
              </a:ext>
            </a:extLst>
          </p:cNvPr>
          <p:cNvSpPr txBox="1"/>
          <p:nvPr/>
        </p:nvSpPr>
        <p:spPr>
          <a:xfrm>
            <a:off x="9034717" y="350162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dynamics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60B6D3-A3BA-4D4F-68CC-0733E02FB8F4}"/>
              </a:ext>
            </a:extLst>
          </p:cNvPr>
          <p:cNvSpPr txBox="1"/>
          <p:nvPr/>
        </p:nvSpPr>
        <p:spPr>
          <a:xfrm>
            <a:off x="10525284" y="3501623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constraints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4DD0DE-D959-F8D5-78AE-A2E064906BD1}"/>
              </a:ext>
            </a:extLst>
          </p:cNvPr>
          <p:cNvSpPr txBox="1"/>
          <p:nvPr/>
        </p:nvSpPr>
        <p:spPr>
          <a:xfrm>
            <a:off x="7345609" y="3501623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initial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EDD58FA-6187-5AA8-8C76-A27F03284F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8972" y="2509231"/>
                <a:ext cx="296222" cy="3825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FEDD58FA-6187-5AA8-8C76-A27F03284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972" y="2509231"/>
                <a:ext cx="296222" cy="382506"/>
              </a:xfrm>
              <a:prstGeom prst="rect">
                <a:avLst/>
              </a:prstGeom>
              <a:blipFill>
                <a:blip r:embed="rId4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8FCD2AA-0CB8-33CD-E661-BBEE80FA6A7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6555" y="5087525"/>
                <a:ext cx="2480439" cy="6685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98FCD2AA-0CB8-33CD-E661-BBEE80FA6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55" y="5087525"/>
                <a:ext cx="2480439" cy="668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C38FB6-2C45-875E-58A6-C3CF31BAC404}"/>
              </a:ext>
            </a:extLst>
          </p:cNvPr>
          <p:cNvCxnSpPr>
            <a:cxnSpLocks/>
          </p:cNvCxnSpPr>
          <p:nvPr/>
        </p:nvCxnSpPr>
        <p:spPr>
          <a:xfrm>
            <a:off x="3330582" y="2881746"/>
            <a:ext cx="0" cy="53518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407C854-F6DD-AE3B-0C9C-71E9DA129D5B}"/>
              </a:ext>
            </a:extLst>
          </p:cNvPr>
          <p:cNvCxnSpPr>
            <a:cxnSpLocks/>
          </p:cNvCxnSpPr>
          <p:nvPr/>
        </p:nvCxnSpPr>
        <p:spPr>
          <a:xfrm>
            <a:off x="3368440" y="4557353"/>
            <a:ext cx="0" cy="54492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903EB75-3049-43AA-D7DA-5ABD41E423E1}"/>
              </a:ext>
            </a:extLst>
          </p:cNvPr>
          <p:cNvSpPr/>
          <p:nvPr/>
        </p:nvSpPr>
        <p:spPr>
          <a:xfrm>
            <a:off x="2897729" y="2499240"/>
            <a:ext cx="895431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86AB274-F0F2-B918-3282-A33EDB0F7392}"/>
              </a:ext>
            </a:extLst>
          </p:cNvPr>
          <p:cNvSpPr/>
          <p:nvPr/>
        </p:nvSpPr>
        <p:spPr>
          <a:xfrm>
            <a:off x="2919192" y="5093151"/>
            <a:ext cx="2021107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D32B7B-A95A-C329-4749-5031C5BB7E1C}"/>
              </a:ext>
            </a:extLst>
          </p:cNvPr>
          <p:cNvSpPr txBox="1">
            <a:spLocks/>
          </p:cNvSpPr>
          <p:nvPr/>
        </p:nvSpPr>
        <p:spPr>
          <a:xfrm>
            <a:off x="3802857" y="2477451"/>
            <a:ext cx="4147111" cy="73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controller </a:t>
            </a:r>
            <a:r>
              <a:rPr lang="en-US" b="1" dirty="0"/>
              <a:t>parameters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(design space of cost and model)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897226FA-9BB1-8BD3-0C28-A45413683635}"/>
              </a:ext>
            </a:extLst>
          </p:cNvPr>
          <p:cNvSpPr txBox="1">
            <a:spLocks/>
          </p:cNvSpPr>
          <p:nvPr/>
        </p:nvSpPr>
        <p:spPr>
          <a:xfrm>
            <a:off x="7949976" y="3024204"/>
            <a:ext cx="4009953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solve</a:t>
            </a:r>
            <a:r>
              <a:rPr lang="en-US"/>
              <a:t> control 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37238523-5F75-7CC7-F448-E112292416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5060" y="6037223"/>
                <a:ext cx="1832692" cy="6685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2" name="Content Placeholder 2">
                <a:extLst>
                  <a:ext uri="{FF2B5EF4-FFF2-40B4-BE49-F238E27FC236}">
                    <a16:creationId xmlns:a16="http://schemas.microsoft.com/office/drawing/2014/main" id="{37238523-5F75-7CC7-F448-E1122924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060" y="6037223"/>
                <a:ext cx="1832692" cy="6685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AED4A7C-2BD1-924C-EA4B-600BF7621AB6}"/>
              </a:ext>
            </a:extLst>
          </p:cNvPr>
          <p:cNvSpPr/>
          <p:nvPr/>
        </p:nvSpPr>
        <p:spPr>
          <a:xfrm>
            <a:off x="2943718" y="6042849"/>
            <a:ext cx="1253779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B2C8E8-1E34-620A-6704-6557FB77044A}"/>
              </a:ext>
            </a:extLst>
          </p:cNvPr>
          <p:cNvCxnSpPr>
            <a:cxnSpLocks/>
          </p:cNvCxnSpPr>
          <p:nvPr/>
        </p:nvCxnSpPr>
        <p:spPr>
          <a:xfrm>
            <a:off x="3355513" y="5519266"/>
            <a:ext cx="0" cy="54492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3A5CAC58-D76D-C88F-351D-F397E9BC62F7}"/>
              </a:ext>
            </a:extLst>
          </p:cNvPr>
          <p:cNvSpPr txBox="1">
            <a:spLocks/>
          </p:cNvSpPr>
          <p:nvPr/>
        </p:nvSpPr>
        <p:spPr>
          <a:xfrm>
            <a:off x="4910101" y="5093248"/>
            <a:ext cx="4452444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execute</a:t>
            </a:r>
            <a:r>
              <a:rPr lang="en-US"/>
              <a:t> control policy on the system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316CA10-3101-DAB8-9259-B8C838726F57}"/>
              </a:ext>
            </a:extLst>
          </p:cNvPr>
          <p:cNvSpPr txBox="1">
            <a:spLocks/>
          </p:cNvSpPr>
          <p:nvPr/>
        </p:nvSpPr>
        <p:spPr>
          <a:xfrm>
            <a:off x="4174955" y="6038054"/>
            <a:ext cx="6527084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measure downstream performance </a:t>
            </a:r>
            <a:r>
              <a:rPr lang="en-US"/>
              <a:t>of the controller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8AEF08B-79C9-47AB-BF1B-C5B0E3D03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72" y="1009121"/>
            <a:ext cx="10972800" cy="1066677"/>
          </a:xfrm>
        </p:spPr>
        <p:txBody>
          <a:bodyPr>
            <a:normAutofit/>
          </a:bodyPr>
          <a:lstStyle/>
          <a:p>
            <a:r>
              <a:rPr lang="en-US" dirty="0"/>
              <a:t>We can often measure the </a:t>
            </a:r>
            <a:r>
              <a:rPr lang="en-US" b="1" dirty="0"/>
              <a:t>downstream performance</a:t>
            </a:r>
            <a:r>
              <a:rPr lang="en-US" dirty="0"/>
              <a:t> induced by the controller</a:t>
            </a:r>
            <a:endParaRPr lang="en-US" b="1" dirty="0"/>
          </a:p>
          <a:p>
            <a:r>
              <a:rPr lang="en-US" b="1" dirty="0"/>
              <a:t>Idea: optimize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(i.e., tune/learn)</a:t>
            </a:r>
            <a:r>
              <a:rPr lang="en-US" dirty="0"/>
              <a:t> the parameters for a </a:t>
            </a:r>
            <a:r>
              <a:rPr lang="en-US" b="1" dirty="0"/>
              <a:t>downstream performance metric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Controller-design loop is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new idea and has been extensively used over the past century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E57808-D25C-052A-6251-3200C04DCF2F}"/>
              </a:ext>
            </a:extLst>
          </p:cNvPr>
          <p:cNvCxnSpPr/>
          <p:nvPr/>
        </p:nvCxnSpPr>
        <p:spPr>
          <a:xfrm>
            <a:off x="574752" y="2120767"/>
            <a:ext cx="10972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25A2CCB9-0621-A886-2587-DB07C95821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128" y="4537572"/>
                <a:ext cx="2814746" cy="42575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Full notation: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"/>
                          </a:rPr>
                          <m:t>init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45" name="Content Placeholder 2">
                <a:extLst>
                  <a:ext uri="{FF2B5EF4-FFF2-40B4-BE49-F238E27FC236}">
                    <a16:creationId xmlns:a16="http://schemas.microsoft.com/office/drawing/2014/main" id="{25A2CCB9-0621-A886-2587-DB07C9582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128" y="4537572"/>
                <a:ext cx="2814746" cy="425750"/>
              </a:xfrm>
              <a:prstGeom prst="rect">
                <a:avLst/>
              </a:prstGeom>
              <a:blipFill>
                <a:blip r:embed="rId7"/>
                <a:stretch>
                  <a:fillRect l="-1794" t="-5882" b="-1176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A2C8C3CC-68A1-3770-6BB8-14C2F97F3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5806" y="2228828"/>
            <a:ext cx="548517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33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CFA48E5C-1796-2EDC-2A8D-7E7A2EAD6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1842" y="4196920"/>
                <a:ext cx="2007961" cy="7487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4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b="0" i="1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CFA48E5C-1796-2EDC-2A8D-7E7A2EAD6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42" y="4196920"/>
                <a:ext cx="2007961" cy="748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6A6D3C79-2F2A-2B62-878A-2AE5D7550560}"/>
              </a:ext>
            </a:extLst>
          </p:cNvPr>
          <p:cNvSpPr/>
          <p:nvPr/>
        </p:nvSpPr>
        <p:spPr>
          <a:xfrm>
            <a:off x="539646" y="4242218"/>
            <a:ext cx="1349116" cy="39020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DD8E7-8F40-4F77-FC35-7AA696E6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162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Differentiate the controller!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D1F9CD63-39D5-CC72-BD52-25123A549E86}"/>
              </a:ext>
            </a:extLst>
          </p:cNvPr>
          <p:cNvSpPr/>
          <p:nvPr/>
        </p:nvSpPr>
        <p:spPr>
          <a:xfrm flipH="1">
            <a:off x="2551647" y="2881746"/>
            <a:ext cx="830086" cy="3182446"/>
          </a:xfrm>
          <a:prstGeom prst="arc">
            <a:avLst>
              <a:gd name="adj1" fmla="val 16262408"/>
              <a:gd name="adj2" fmla="val 5373965"/>
            </a:avLst>
          </a:prstGeom>
          <a:ln w="50800"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E916C21-ECDD-E21B-66A2-8638E98EB8D0}"/>
              </a:ext>
            </a:extLst>
          </p:cNvPr>
          <p:cNvSpPr txBox="1">
            <a:spLocks/>
          </p:cNvSpPr>
          <p:nvPr/>
        </p:nvSpPr>
        <p:spPr>
          <a:xfrm>
            <a:off x="-23974" y="3854370"/>
            <a:ext cx="2818747" cy="793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differentiable control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8AEF08B-79C9-47AB-BF1B-C5B0E3D03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72" y="1009121"/>
            <a:ext cx="10972800" cy="1066677"/>
          </a:xfrm>
        </p:spPr>
        <p:txBody>
          <a:bodyPr>
            <a:normAutofit/>
          </a:bodyPr>
          <a:lstStyle/>
          <a:p>
            <a:r>
              <a:rPr lang="en-US" dirty="0"/>
              <a:t>We can often measure the </a:t>
            </a:r>
            <a:r>
              <a:rPr lang="en-US" b="1" dirty="0"/>
              <a:t>downstream performance</a:t>
            </a:r>
            <a:r>
              <a:rPr lang="en-US" dirty="0"/>
              <a:t> induced by the controller</a:t>
            </a:r>
            <a:endParaRPr lang="en-US" b="1" dirty="0"/>
          </a:p>
          <a:p>
            <a:r>
              <a:rPr lang="en-US" b="1" dirty="0"/>
              <a:t>Idea: optimize</a:t>
            </a: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(i.e., tune/learn)</a:t>
            </a:r>
            <a:r>
              <a:rPr lang="en-US" dirty="0"/>
              <a:t> the parameters for a </a:t>
            </a:r>
            <a:r>
              <a:rPr lang="en-US" b="1" dirty="0"/>
              <a:t>downstream performance metric</a:t>
            </a:r>
          </a:p>
          <a:p>
            <a:r>
              <a:rPr lang="en-US" dirty="0"/>
              <a:t>by </a:t>
            </a:r>
            <a:r>
              <a:rPr lang="en-US" b="1" dirty="0"/>
              <a:t>differentiating through the control optimization problem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E57808-D25C-052A-6251-3200C04DCF2F}"/>
              </a:ext>
            </a:extLst>
          </p:cNvPr>
          <p:cNvCxnSpPr/>
          <p:nvPr/>
        </p:nvCxnSpPr>
        <p:spPr>
          <a:xfrm>
            <a:off x="574752" y="2120767"/>
            <a:ext cx="109728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EC9908-3EBA-EA41-F320-2E1012571F8A}"/>
                  </a:ext>
                </a:extLst>
              </p:cNvPr>
              <p:cNvSpPr txBox="1"/>
              <p:nvPr/>
            </p:nvSpPr>
            <p:spPr>
              <a:xfrm>
                <a:off x="491993" y="4612289"/>
                <a:ext cx="172640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or</a:t>
                </a:r>
                <a:r>
                  <a:rPr lang="en-US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Source Sans Pro" panose="020B0503030403020204" pitchFamily="34" charset="0"/>
                            <a:ea typeface="Source Sans Pro" panose="020B0503030403020204" pitchFamily="34" charset="0"/>
                          </a:rPr>
                          <m:t>D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EC9908-3EBA-EA41-F320-2E1012571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93" y="4612289"/>
                <a:ext cx="1726409" cy="369332"/>
              </a:xfrm>
              <a:prstGeom prst="rect">
                <a:avLst/>
              </a:prstGeom>
              <a:blipFill>
                <a:blip r:embed="rId4"/>
                <a:stretch>
                  <a:fillRect l="-2920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476365AA-414F-4BFB-0D55-2AE57B9919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41057" y="3588813"/>
                <a:ext cx="9283700" cy="182880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1: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1: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1: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m:rPr>
                              <m:nor/>
                            </m:rPr>
                            <a:rPr lang="en-US"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func>
                      <m:r>
                        <m:rPr>
                          <m:nor/>
                        </m:rPr>
                        <a:rPr lang="en-US" b="0" i="1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b="0" i="0" smtClean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m:t>.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i="0" smtClean="0">
                              <a:latin typeface="Source Sans Pro" panose="020B0503030403020204" pitchFamily="34" charset="0"/>
                              <a:ea typeface="Source Sans Pro" panose="020B0503030403020204" pitchFamily="34" charset="0"/>
                            </a:rPr>
                            <m:t>init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𝒰</m:t>
                      </m:r>
                    </m:oMath>
                  </m:oMathPara>
                </a14:m>
                <a:endParaRPr lang="en-US" i="1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38" name="Content Placeholder 2">
                <a:extLst>
                  <a:ext uri="{FF2B5EF4-FFF2-40B4-BE49-F238E27FC236}">
                    <a16:creationId xmlns:a16="http://schemas.microsoft.com/office/drawing/2014/main" id="{476365AA-414F-4BFB-0D55-2AE57B991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57" y="3588813"/>
                <a:ext cx="9283700" cy="1828800"/>
              </a:xfrm>
              <a:prstGeom prst="rect">
                <a:avLst/>
              </a:prstGeom>
              <a:blipFill>
                <a:blip r:embed="rId5"/>
                <a:stretch>
                  <a:fillRect t="-57931" b="-2689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id="{F29F05D6-6101-34AA-C566-FA2522C6D9CB}"/>
              </a:ext>
            </a:extLst>
          </p:cNvPr>
          <p:cNvSpPr/>
          <p:nvPr/>
        </p:nvSpPr>
        <p:spPr>
          <a:xfrm>
            <a:off x="5859443" y="3799000"/>
            <a:ext cx="1066141" cy="377353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C60470-14E5-E609-CCFB-CEAFF73C3DB4}"/>
              </a:ext>
            </a:extLst>
          </p:cNvPr>
          <p:cNvSpPr/>
          <p:nvPr/>
        </p:nvSpPr>
        <p:spPr>
          <a:xfrm>
            <a:off x="8656955" y="3808053"/>
            <a:ext cx="1892731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65C7B44F-BDB6-CCFE-8394-A850D566E810}"/>
              </a:ext>
            </a:extLst>
          </p:cNvPr>
          <p:cNvSpPr/>
          <p:nvPr/>
        </p:nvSpPr>
        <p:spPr>
          <a:xfrm>
            <a:off x="2900744" y="3416932"/>
            <a:ext cx="9105900" cy="114042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80D71CF-9E68-88E6-7076-CE937A5BC3F4}"/>
              </a:ext>
            </a:extLst>
          </p:cNvPr>
          <p:cNvSpPr/>
          <p:nvPr/>
        </p:nvSpPr>
        <p:spPr>
          <a:xfrm>
            <a:off x="10702039" y="3811124"/>
            <a:ext cx="847406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45459E4-4D77-6953-B49E-E66803024323}"/>
              </a:ext>
            </a:extLst>
          </p:cNvPr>
          <p:cNvSpPr/>
          <p:nvPr/>
        </p:nvSpPr>
        <p:spPr>
          <a:xfrm>
            <a:off x="7372667" y="3808053"/>
            <a:ext cx="1154619" cy="365607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rgbClr val="374C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EAD923-F436-C43A-F7ED-140F5B73A379}"/>
              </a:ext>
            </a:extLst>
          </p:cNvPr>
          <p:cNvSpPr txBox="1"/>
          <p:nvPr/>
        </p:nvSpPr>
        <p:spPr>
          <a:xfrm>
            <a:off x="6098509" y="350162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cost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59C33A-6CC0-0313-35BA-B73DC6338416}"/>
              </a:ext>
            </a:extLst>
          </p:cNvPr>
          <p:cNvSpPr txBox="1"/>
          <p:nvPr/>
        </p:nvSpPr>
        <p:spPr>
          <a:xfrm>
            <a:off x="9034717" y="3501623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dynamics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54E25E-B81F-DF11-CA76-0A85E7043D46}"/>
              </a:ext>
            </a:extLst>
          </p:cNvPr>
          <p:cNvSpPr txBox="1"/>
          <p:nvPr/>
        </p:nvSpPr>
        <p:spPr>
          <a:xfrm>
            <a:off x="10525284" y="3501623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constraints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8700E9A-08C9-780F-34AA-243986D6F9F7}"/>
              </a:ext>
            </a:extLst>
          </p:cNvPr>
          <p:cNvSpPr txBox="1"/>
          <p:nvPr/>
        </p:nvSpPr>
        <p:spPr>
          <a:xfrm>
            <a:off x="7345609" y="3501623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initial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6310297B-5A3A-8183-FB77-65E1223D5C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8972" y="2509231"/>
                <a:ext cx="296222" cy="38250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4" name="Content Placeholder 2">
                <a:extLst>
                  <a:ext uri="{FF2B5EF4-FFF2-40B4-BE49-F238E27FC236}">
                    <a16:creationId xmlns:a16="http://schemas.microsoft.com/office/drawing/2014/main" id="{6310297B-5A3A-8183-FB77-65E1223D5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972" y="2509231"/>
                <a:ext cx="296222" cy="382506"/>
              </a:xfrm>
              <a:prstGeom prst="rect">
                <a:avLst/>
              </a:prstGeom>
              <a:blipFill>
                <a:blip r:embed="rId6"/>
                <a:stretch>
                  <a:fillRect r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0F314788-5915-6A54-0638-C8B58ECC72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26555" y="5087525"/>
                <a:ext cx="2480439" cy="6685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0F314788-5915-6A54-0638-C8B58ECC7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555" y="5087525"/>
                <a:ext cx="2480439" cy="6685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94D04E-27C3-1935-D578-DB7AD1151F5A}"/>
              </a:ext>
            </a:extLst>
          </p:cNvPr>
          <p:cNvCxnSpPr>
            <a:cxnSpLocks/>
          </p:cNvCxnSpPr>
          <p:nvPr/>
        </p:nvCxnSpPr>
        <p:spPr>
          <a:xfrm>
            <a:off x="3330582" y="2881746"/>
            <a:ext cx="0" cy="53518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BAF9C3C-9082-2F44-1C1A-E99E0AB7899A}"/>
              </a:ext>
            </a:extLst>
          </p:cNvPr>
          <p:cNvCxnSpPr>
            <a:cxnSpLocks/>
          </p:cNvCxnSpPr>
          <p:nvPr/>
        </p:nvCxnSpPr>
        <p:spPr>
          <a:xfrm>
            <a:off x="3368440" y="4557353"/>
            <a:ext cx="0" cy="54492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53CFA4DC-8CF1-9879-04BB-8A7F355C17E6}"/>
              </a:ext>
            </a:extLst>
          </p:cNvPr>
          <p:cNvSpPr/>
          <p:nvPr/>
        </p:nvSpPr>
        <p:spPr>
          <a:xfrm>
            <a:off x="2897729" y="2499240"/>
            <a:ext cx="895431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38BEB113-EED5-66DF-5372-B3813E63F0F0}"/>
              </a:ext>
            </a:extLst>
          </p:cNvPr>
          <p:cNvSpPr/>
          <p:nvPr/>
        </p:nvSpPr>
        <p:spPr>
          <a:xfrm>
            <a:off x="2919192" y="5093151"/>
            <a:ext cx="2021107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9B51BCC5-2345-5CEF-4977-92D86601EE91}"/>
              </a:ext>
            </a:extLst>
          </p:cNvPr>
          <p:cNvSpPr txBox="1">
            <a:spLocks/>
          </p:cNvSpPr>
          <p:nvPr/>
        </p:nvSpPr>
        <p:spPr>
          <a:xfrm>
            <a:off x="3802858" y="2477451"/>
            <a:ext cx="4009953" cy="73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controller </a:t>
            </a:r>
            <a:r>
              <a:rPr lang="en-US" b="1" dirty="0"/>
              <a:t>parameters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(design space of cost and model)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D0CDF605-971A-0E33-5A1A-1EFAF7E695E4}"/>
              </a:ext>
            </a:extLst>
          </p:cNvPr>
          <p:cNvSpPr txBox="1">
            <a:spLocks/>
          </p:cNvSpPr>
          <p:nvPr/>
        </p:nvSpPr>
        <p:spPr>
          <a:xfrm>
            <a:off x="7949976" y="3024204"/>
            <a:ext cx="4009953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solve</a:t>
            </a:r>
            <a:r>
              <a:rPr lang="en-US"/>
              <a:t> control optimization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53D889B-6E0B-6775-AFA5-90DB8F29F2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5060" y="6037223"/>
                <a:ext cx="1832692" cy="66853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 Light" panose="020B0503030403020204" pitchFamily="34" charset="0"/>
                    <a:ea typeface="Source Sans Pro Light" panose="020B0503030403020204" pitchFamily="34" charset="0"/>
                    <a:cs typeface="Source Sans Pro Light" panose="020B0503030403020204" pitchFamily="34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2" name="Content Placeholder 2">
                <a:extLst>
                  <a:ext uri="{FF2B5EF4-FFF2-40B4-BE49-F238E27FC236}">
                    <a16:creationId xmlns:a16="http://schemas.microsoft.com/office/drawing/2014/main" id="{753D889B-6E0B-6775-AFA5-90DB8F29F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060" y="6037223"/>
                <a:ext cx="1832692" cy="66853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5170E79A-09FF-3E8C-DFC0-1C3082D8A389}"/>
              </a:ext>
            </a:extLst>
          </p:cNvPr>
          <p:cNvSpPr/>
          <p:nvPr/>
        </p:nvSpPr>
        <p:spPr>
          <a:xfrm>
            <a:off x="2943718" y="6042849"/>
            <a:ext cx="1253779" cy="38250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791B5D8-54DB-B034-1AE0-F0878C244756}"/>
              </a:ext>
            </a:extLst>
          </p:cNvPr>
          <p:cNvCxnSpPr>
            <a:cxnSpLocks/>
          </p:cNvCxnSpPr>
          <p:nvPr/>
        </p:nvCxnSpPr>
        <p:spPr>
          <a:xfrm>
            <a:off x="3355513" y="5519266"/>
            <a:ext cx="0" cy="544926"/>
          </a:xfrm>
          <a:prstGeom prst="straightConnector1">
            <a:avLst/>
          </a:prstGeom>
          <a:ln w="50800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69B16DD1-D501-7C80-22D9-AD11E882C8A3}"/>
              </a:ext>
            </a:extLst>
          </p:cNvPr>
          <p:cNvSpPr txBox="1">
            <a:spLocks/>
          </p:cNvSpPr>
          <p:nvPr/>
        </p:nvSpPr>
        <p:spPr>
          <a:xfrm>
            <a:off x="4910101" y="5093248"/>
            <a:ext cx="4452444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execute</a:t>
            </a:r>
            <a:r>
              <a:rPr lang="en-US"/>
              <a:t> control policy on the system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3B435DF-A4E6-36EA-7199-87702B11E63D}"/>
              </a:ext>
            </a:extLst>
          </p:cNvPr>
          <p:cNvSpPr txBox="1">
            <a:spLocks/>
          </p:cNvSpPr>
          <p:nvPr/>
        </p:nvSpPr>
        <p:spPr>
          <a:xfrm>
            <a:off x="4174955" y="6038054"/>
            <a:ext cx="6527084" cy="607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Source Sans Pro Light" panose="020B0503030403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measure downstream performance </a:t>
            </a:r>
            <a:r>
              <a:rPr lang="en-US"/>
              <a:t>of the controller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26FB725F-A4E5-2770-E04C-F4BB655A31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128" y="4537572"/>
                <a:ext cx="2814746" cy="425750"/>
              </a:xfrm>
              <a:prstGeom prst="rect">
                <a:avLst/>
              </a:prstGeom>
              <a:ln w="38100"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Full notation: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1800" b="0" i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"/>
                          </a:rPr>
                          <m:t>init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i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67" name="Content Placeholder 2">
                <a:extLst>
                  <a:ext uri="{FF2B5EF4-FFF2-40B4-BE49-F238E27FC236}">
                    <a16:creationId xmlns:a16="http://schemas.microsoft.com/office/drawing/2014/main" id="{26FB725F-A4E5-2770-E04C-F4BB655A31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128" y="4537572"/>
                <a:ext cx="2814746" cy="425750"/>
              </a:xfrm>
              <a:prstGeom prst="rect">
                <a:avLst/>
              </a:prstGeom>
              <a:blipFill>
                <a:blip r:embed="rId9"/>
                <a:stretch>
                  <a:fillRect l="-1794" t="-5882" b="-1176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" name="Picture 67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D54C1E94-7CE2-3063-2DA5-9BD6971ADC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806" y="2228828"/>
            <a:ext cx="548517" cy="9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8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857C699-4A51-0B0F-FD36-D13CAC28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0" b="8983"/>
          <a:stretch/>
        </p:blipFill>
        <p:spPr>
          <a:xfrm>
            <a:off x="7206214" y="3916362"/>
            <a:ext cx="3983214" cy="2554373"/>
          </a:xfrm>
          <a:prstGeom prst="rect">
            <a:avLst/>
          </a:prstGeom>
        </p:spPr>
      </p:pic>
      <p:sp>
        <p:nvSpPr>
          <p:cNvPr id="45" name="Content Placeholder 12">
            <a:extLst>
              <a:ext uri="{FF2B5EF4-FFF2-40B4-BE49-F238E27FC236}">
                <a16:creationId xmlns:a16="http://schemas.microsoft.com/office/drawing/2014/main" id="{FF3E9EF0-BB57-8611-21A7-F1EA4587BFDD}"/>
              </a:ext>
            </a:extLst>
          </p:cNvPr>
          <p:cNvSpPr txBox="1">
            <a:spLocks/>
          </p:cNvSpPr>
          <p:nvPr/>
        </p:nvSpPr>
        <p:spPr>
          <a:xfrm>
            <a:off x="7093149" y="6580291"/>
            <a:ext cx="4365320" cy="405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Each vertical slice is a control problem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07149-C76C-5C21-14DB-2CE74348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Derivatives in RL and control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81510A-AD67-A267-4A1B-BD36490F8B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872" y="1562101"/>
                <a:ext cx="5736236" cy="4564064"/>
              </a:xfrm>
            </p:spPr>
            <p:txBody>
              <a:bodyPr/>
              <a:lstStyle/>
              <a:p>
                <a:r>
                  <a:rPr lang="en-US" b="1" dirty="0"/>
                  <a:t>The policy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(or value) </a:t>
                </a:r>
                <a:r>
                  <a:rPr lang="en-US" b="1" dirty="0"/>
                  <a:t>gradient</a:t>
                </a: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</a:b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</a:br>
                <a:r>
                  <a:rPr lang="en-US" dirty="0">
                    <a:cs typeface="Helvetica Neue" panose="02000503000000020004" pitchFamily="2" charset="0"/>
                  </a:rPr>
                  <a:t>Derivative of </a:t>
                </a:r>
                <a:r>
                  <a:rPr lang="en-US" b="1" dirty="0">
                    <a:cs typeface="Helvetica Neue" panose="02000503000000020004" pitchFamily="2" charset="0"/>
                  </a:rPr>
                  <a:t>value</a:t>
                </a:r>
                <a:r>
                  <a:rPr lang="en-US" dirty="0">
                    <a:cs typeface="Helvetica Neue" panose="02000503000000020004" pitchFamily="2" charset="0"/>
                  </a:rPr>
                  <a:t> </a:t>
                </a:r>
                <a:r>
                  <a:rPr lang="en-US" dirty="0" err="1">
                    <a:cs typeface="Helvetica Neue" panose="02000503000000020004" pitchFamily="2" charset="0"/>
                  </a:rPr>
                  <a:t>w.r.t.</a:t>
                </a:r>
                <a:r>
                  <a:rPr lang="en-US" dirty="0">
                    <a:cs typeface="Helvetica Neue" panose="02000503000000020004" pitchFamily="2" charset="0"/>
                  </a:rPr>
                  <a:t> a </a:t>
                </a:r>
                <a:r>
                  <a:rPr lang="en-US" b="1" dirty="0">
                    <a:cs typeface="Helvetica Neue" panose="02000503000000020004" pitchFamily="2" charset="0"/>
                  </a:rPr>
                  <a:t>parameterized policy</a:t>
                </a:r>
                <a:r>
                  <a:rPr lang="en-US" dirty="0">
                    <a:cs typeface="Helvetica Neue" panose="02000503000000020004" pitchFamily="2" charset="0"/>
                  </a:rPr>
                  <a:t>:</a:t>
                </a:r>
                <a:b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Helvetica Neue" panose="02000503000000020004" pitchFamily="2" charset="0"/>
                  </a:rPr>
                </a:b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For policy learning </a:t>
                </a:r>
                <a:r>
                  <a:rPr lang="en-US" dirty="0"/>
                  <a:t>via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b="1" dirty="0"/>
                  <a:t>amortized optimization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-value can be model-based or model-free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Works for deterministic and stochastic policies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81510A-AD67-A267-4A1B-BD36490F8B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72" y="1562101"/>
                <a:ext cx="5736236" cy="4564064"/>
              </a:xfrm>
              <a:blipFill>
                <a:blip r:embed="rId3"/>
                <a:stretch>
                  <a:fillRect l="-1104" t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B4AC5540-B904-4BA3-B0FA-25F0D29A585A}"/>
                  </a:ext>
                </a:extLst>
              </p:cNvPr>
              <p:cNvSpPr>
                <a:spLocks noGrp="1"/>
              </p:cNvSpPr>
              <p:nvPr>
                <p:ph sz="quarter" idx="14"/>
              </p:nvPr>
            </p:nvSpPr>
            <p:spPr>
              <a:xfrm>
                <a:off x="6259465" y="1562054"/>
                <a:ext cx="5737649" cy="4564064"/>
              </a:xfrm>
            </p:spPr>
            <p:txBody>
              <a:bodyPr/>
              <a:lstStyle/>
              <a:p>
                <a:r>
                  <a:rPr lang="en-US" b="1" dirty="0"/>
                  <a:t>Differentiable control</a:t>
                </a:r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Helvetica Neue" panose="02000503000000020004" pitchFamily="2" charset="0"/>
                </a:endParaRPr>
              </a:p>
              <a:p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Helvetica Neue" panose="02000503000000020004" pitchFamily="2" charset="0"/>
                </a:endParaRPr>
              </a:p>
              <a:p>
                <a:r>
                  <a:rPr lang="en-US" dirty="0">
                    <a:cs typeface="Helvetica Neue" panose="02000503000000020004" pitchFamily="2" charset="0"/>
                  </a:rPr>
                  <a:t>Derivative of </a:t>
                </a:r>
                <a:r>
                  <a:rPr lang="en-US" b="1" dirty="0">
                    <a:cs typeface="Helvetica Neue" panose="02000503000000020004" pitchFamily="2" charset="0"/>
                  </a:rPr>
                  <a:t>actions</a:t>
                </a:r>
                <a:r>
                  <a:rPr lang="en-US" dirty="0">
                    <a:cs typeface="Helvetica Neue" panose="02000503000000020004" pitchFamily="2" charset="0"/>
                  </a:rPr>
                  <a:t> </a:t>
                </a:r>
                <a:r>
                  <a:rPr lang="en-US" dirty="0" err="1">
                    <a:cs typeface="Helvetica Neue" panose="02000503000000020004" pitchFamily="2" charset="0"/>
                  </a:rPr>
                  <a:t>w.r.t.</a:t>
                </a:r>
                <a:r>
                  <a:rPr lang="en-US" dirty="0">
                    <a:cs typeface="Helvetica Neue" panose="02000503000000020004" pitchFamily="2" charset="0"/>
                  </a:rPr>
                  <a:t> </a:t>
                </a:r>
                <a:r>
                  <a:rPr lang="en-US" b="1" dirty="0">
                    <a:cs typeface="Helvetica Neue" panose="02000503000000020004" pitchFamily="2" charset="0"/>
                  </a:rPr>
                  <a:t>controller parameters</a:t>
                </a:r>
                <a:r>
                  <a:rPr lang="en-US" dirty="0">
                    <a:cs typeface="Helvetica Neue" panose="02000503000000020004" pitchFamily="2" charset="0"/>
                  </a:rPr>
                  <a:t>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𝜕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1: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𝜕𝜃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Controller</a:t>
                </a:r>
                <a:r>
                  <a:rPr lang="en-US" dirty="0"/>
                  <a:t> induces a </a:t>
                </a:r>
                <a:r>
                  <a:rPr lang="en-US" b="1" dirty="0"/>
                  <a:t>model-based policy</a:t>
                </a:r>
              </a:p>
            </p:txBody>
          </p:sp>
        </mc:Choice>
        <mc:Fallback xmlns="">
          <p:sp>
            <p:nvSpPr>
              <p:cNvPr id="25" name="Content Placeholder 24">
                <a:extLst>
                  <a:ext uri="{FF2B5EF4-FFF2-40B4-BE49-F238E27FC236}">
                    <a16:creationId xmlns:a16="http://schemas.microsoft.com/office/drawing/2014/main" id="{B4AC5540-B904-4BA3-B0FA-25F0D29A58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xfrm>
                <a:off x="6259465" y="1562054"/>
                <a:ext cx="5737649" cy="4564064"/>
              </a:xfrm>
              <a:blipFill>
                <a:blip r:embed="rId4"/>
                <a:stretch>
                  <a:fillRect l="-1104" t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78B9BC9E-3C4A-C2EB-3909-44588CE3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70" r="50970"/>
          <a:stretch/>
        </p:blipFill>
        <p:spPr>
          <a:xfrm>
            <a:off x="444596" y="4901784"/>
            <a:ext cx="5618996" cy="1453941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852526-513C-D7C7-0E98-1AFFC7A7DDA2}"/>
              </a:ext>
            </a:extLst>
          </p:cNvPr>
          <p:cNvCxnSpPr>
            <a:cxnSpLocks/>
          </p:cNvCxnSpPr>
          <p:nvPr/>
        </p:nvCxnSpPr>
        <p:spPr>
          <a:xfrm>
            <a:off x="9600178" y="3890962"/>
            <a:ext cx="0" cy="2619482"/>
          </a:xfrm>
          <a:prstGeom prst="line">
            <a:avLst/>
          </a:prstGeom>
          <a:ln w="508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12">
                <a:extLst>
                  <a:ext uri="{FF2B5EF4-FFF2-40B4-BE49-F238E27FC236}">
                    <a16:creationId xmlns:a16="http://schemas.microsoft.com/office/drawing/2014/main" id="{97E86A3D-DF56-3EF6-D311-5C457B8FB1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09203" y="3844086"/>
                <a:ext cx="807686" cy="445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ontent Placeholder 12">
                <a:extLst>
                  <a:ext uri="{FF2B5EF4-FFF2-40B4-BE49-F238E27FC236}">
                    <a16:creationId xmlns:a16="http://schemas.microsoft.com/office/drawing/2014/main" id="{97E86A3D-DF56-3EF6-D311-5C457B8FB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9203" y="3844086"/>
                <a:ext cx="807686" cy="4458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12">
                <a:extLst>
                  <a:ext uri="{FF2B5EF4-FFF2-40B4-BE49-F238E27FC236}">
                    <a16:creationId xmlns:a16="http://schemas.microsoft.com/office/drawing/2014/main" id="{211757D7-1F6F-A5ED-02C5-FEB7CE809B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2524" y="6322539"/>
                <a:ext cx="807686" cy="445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12">
                <a:extLst>
                  <a:ext uri="{FF2B5EF4-FFF2-40B4-BE49-F238E27FC236}">
                    <a16:creationId xmlns:a16="http://schemas.microsoft.com/office/drawing/2014/main" id="{211757D7-1F6F-A5ED-02C5-FEB7CE809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524" y="6322539"/>
                <a:ext cx="807686" cy="4458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12">
                <a:extLst>
                  <a:ext uri="{FF2B5EF4-FFF2-40B4-BE49-F238E27FC236}">
                    <a16:creationId xmlns:a16="http://schemas.microsoft.com/office/drawing/2014/main" id="{5A21C7EF-075E-4841-2FB1-517464B7A3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7214" y="4901784"/>
                <a:ext cx="546254" cy="4458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Content Placeholder 12">
                <a:extLst>
                  <a:ext uri="{FF2B5EF4-FFF2-40B4-BE49-F238E27FC236}">
                    <a16:creationId xmlns:a16="http://schemas.microsoft.com/office/drawing/2014/main" id="{5A21C7EF-075E-4841-2FB1-517464B7A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214" y="4901784"/>
                <a:ext cx="546254" cy="4458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2937A2-4D55-C471-524E-2FF121AC6BE7}"/>
              </a:ext>
            </a:extLst>
          </p:cNvPr>
          <p:cNvCxnSpPr>
            <a:cxnSpLocks/>
          </p:cNvCxnSpPr>
          <p:nvPr/>
        </p:nvCxnSpPr>
        <p:spPr>
          <a:xfrm flipV="1">
            <a:off x="6096000" y="1598952"/>
            <a:ext cx="0" cy="4756773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062A31-46F9-9A5B-3CD9-708C6FE1333E}"/>
              </a:ext>
            </a:extLst>
          </p:cNvPr>
          <p:cNvCxnSpPr>
            <a:cxnSpLocks/>
          </p:cNvCxnSpPr>
          <p:nvPr/>
        </p:nvCxnSpPr>
        <p:spPr>
          <a:xfrm flipH="1">
            <a:off x="194872" y="2089352"/>
            <a:ext cx="11802257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05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red line&#10;&#10;Description automatically generated">
            <a:extLst>
              <a:ext uri="{FF2B5EF4-FFF2-40B4-BE49-F238E27FC236}">
                <a16:creationId xmlns:a16="http://schemas.microsoft.com/office/drawing/2014/main" id="{6B33851E-D938-5F92-1C4F-38FCD3DD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78" y="2407478"/>
            <a:ext cx="8573223" cy="35461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The brachistochrone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51E1A-2FCC-94F3-C96C-C7119602C676}"/>
              </a:ext>
            </a:extLst>
          </p:cNvPr>
          <p:cNvSpPr txBox="1"/>
          <p:nvPr/>
        </p:nvSpPr>
        <p:spPr>
          <a:xfrm>
            <a:off x="2403961" y="4740170"/>
            <a:ext cx="60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F5A4C-F9B6-BBED-6244-29386D909B64}"/>
                  </a:ext>
                </a:extLst>
              </p:cNvPr>
              <p:cNvSpPr txBox="1"/>
              <p:nvPr/>
            </p:nvSpPr>
            <p:spPr>
              <a:xfrm>
                <a:off x="2110693" y="2461342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F3F5A4C-F9B6-BBED-6244-29386D909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0693" y="2461342"/>
                <a:ext cx="3714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397B41-08BF-C4A5-140D-BC8AAA9D54BE}"/>
                  </a:ext>
                </a:extLst>
              </p:cNvPr>
              <p:cNvSpPr txBox="1"/>
              <p:nvPr/>
            </p:nvSpPr>
            <p:spPr>
              <a:xfrm>
                <a:off x="9852437" y="4788301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2397B41-08BF-C4A5-140D-BC8AAA9D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2437" y="4788301"/>
                <a:ext cx="37144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ADF728B-3B78-6B61-10D8-07EBF7B298FE}"/>
              </a:ext>
            </a:extLst>
          </p:cNvPr>
          <p:cNvSpPr/>
          <p:nvPr/>
        </p:nvSpPr>
        <p:spPr>
          <a:xfrm>
            <a:off x="6424955" y="3350516"/>
            <a:ext cx="204911" cy="218824"/>
          </a:xfrm>
          <a:prstGeom prst="roundRect">
            <a:avLst/>
          </a:prstGeom>
          <a:solidFill>
            <a:srgbClr val="606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A3BACD4-F9BA-4D38-82B0-A2F503B07ADE}"/>
              </a:ext>
            </a:extLst>
          </p:cNvPr>
          <p:cNvSpPr txBox="1">
            <a:spLocks/>
          </p:cNvSpPr>
          <p:nvPr/>
        </p:nvSpPr>
        <p:spPr>
          <a:xfrm>
            <a:off x="6612287" y="2952664"/>
            <a:ext cx="2261394" cy="73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fastest ramp</a:t>
            </a:r>
          </a:p>
          <a:p>
            <a:r>
              <a:rPr lang="en-US" dirty="0"/>
              <a:t>slower ramps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7E1A19-ED7B-7CAD-BD3B-0597233A41AB}"/>
              </a:ext>
            </a:extLst>
          </p:cNvPr>
          <p:cNvSpPr/>
          <p:nvPr/>
        </p:nvSpPr>
        <p:spPr>
          <a:xfrm>
            <a:off x="6424955" y="3051194"/>
            <a:ext cx="204911" cy="218824"/>
          </a:xfrm>
          <a:prstGeom prst="roundRect">
            <a:avLst/>
          </a:prstGeom>
          <a:solidFill>
            <a:srgbClr val="FF1B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3996581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ball rolling down a ramp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3C29ED-3E11-88BD-3273-03B490BC157A}"/>
              </a:ext>
            </a:extLst>
          </p:cNvPr>
          <p:cNvSpPr txBox="1"/>
          <p:nvPr/>
        </p:nvSpPr>
        <p:spPr>
          <a:xfrm>
            <a:off x="7579360" y="2251651"/>
            <a:ext cx="206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shape of the ramp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B537B2-76D0-B463-2DE9-86C21E00C898}"/>
              </a:ext>
            </a:extLst>
          </p:cNvPr>
          <p:cNvSpPr txBox="1"/>
          <p:nvPr/>
        </p:nvSpPr>
        <p:spPr>
          <a:xfrm>
            <a:off x="609600" y="6160970"/>
            <a:ext cx="1097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Source code examples in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Dymos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1200" dirty="0"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APMonitor</a:t>
            </a:r>
            <a:endParaRPr lang="en-US" sz="1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E0CFA-6043-B807-58B5-680B93FED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3DD2FA-456E-FA3E-35AE-1A3CB14388A4}"/>
              </a:ext>
            </a:extLst>
          </p:cNvPr>
          <p:cNvSpPr txBox="1"/>
          <p:nvPr/>
        </p:nvSpPr>
        <p:spPr>
          <a:xfrm>
            <a:off x="752419" y="1071456"/>
            <a:ext cx="271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Johann Bernoulli, 1696</a:t>
            </a:r>
          </a:p>
        </p:txBody>
      </p:sp>
    </p:spTree>
    <p:extLst>
      <p:ext uri="{BB962C8B-B14F-4D97-AF65-F5344CB8AC3E}">
        <p14:creationId xmlns:p14="http://schemas.microsoft.com/office/powerpoint/2010/main" val="2781270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34CCE3-F74A-A809-3336-0005A29EF6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9465" y="1826163"/>
            <a:ext cx="5737649" cy="4522692"/>
          </a:xfrm>
        </p:spPr>
        <p:txBody>
          <a:bodyPr/>
          <a:lstStyle/>
          <a:p>
            <a:r>
              <a:rPr lang="en-US" b="1" dirty="0"/>
              <a:t>Implicit differentiation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dirty="0"/>
              <a:t>Differentiate controller’s optimality conditions</a:t>
            </a:r>
          </a:p>
          <a:p>
            <a:endParaRPr lang="en-US" dirty="0"/>
          </a:p>
          <a:p>
            <a:r>
              <a:rPr lang="en-US" b="1" dirty="0">
                <a:solidFill>
                  <a:srgbClr val="4EB648"/>
                </a:solidFill>
              </a:rPr>
              <a:t>Agnostic</a:t>
            </a:r>
            <a:r>
              <a:rPr lang="en-US" dirty="0">
                <a:solidFill>
                  <a:srgbClr val="4EB648"/>
                </a:solidFill>
              </a:rPr>
              <a:t> of the control algorithm</a:t>
            </a:r>
          </a:p>
          <a:p>
            <a:r>
              <a:rPr lang="en-US" b="1" dirty="0">
                <a:solidFill>
                  <a:srgbClr val="98202C"/>
                </a:solidFill>
              </a:rPr>
              <a:t>Ill-defined</a:t>
            </a:r>
            <a:r>
              <a:rPr lang="en-US" dirty="0">
                <a:solidFill>
                  <a:srgbClr val="98202C"/>
                </a:solidFill>
              </a:rPr>
              <a:t> if controller gives </a:t>
            </a:r>
            <a:r>
              <a:rPr lang="en-US" b="1" dirty="0">
                <a:solidFill>
                  <a:srgbClr val="98202C"/>
                </a:solidFill>
              </a:rPr>
              <a:t>suboptimal</a:t>
            </a:r>
            <a:r>
              <a:rPr lang="en-US" dirty="0">
                <a:solidFill>
                  <a:srgbClr val="98202C"/>
                </a:solidFill>
              </a:rPr>
              <a:t> </a:t>
            </a:r>
            <a:r>
              <a:rPr lang="en-US" b="1" dirty="0">
                <a:solidFill>
                  <a:srgbClr val="98202C"/>
                </a:solidFill>
              </a:rPr>
              <a:t>solution</a:t>
            </a:r>
          </a:p>
          <a:p>
            <a:r>
              <a:rPr lang="en-US" b="1" dirty="0">
                <a:solidFill>
                  <a:srgbClr val="4EB648"/>
                </a:solidFill>
              </a:rPr>
              <a:t>Memory </a:t>
            </a:r>
            <a:r>
              <a:rPr lang="en-US" dirty="0">
                <a:solidFill>
                  <a:srgbClr val="4EB648"/>
                </a:solidFill>
              </a:rPr>
              <a:t>and</a:t>
            </a:r>
            <a:r>
              <a:rPr lang="en-US" b="1" dirty="0">
                <a:solidFill>
                  <a:srgbClr val="4EB648"/>
                </a:solidFill>
              </a:rPr>
              <a:t> compute</a:t>
            </a:r>
            <a:r>
              <a:rPr lang="en-US" dirty="0">
                <a:solidFill>
                  <a:srgbClr val="4EB648"/>
                </a:solidFill>
              </a:rPr>
              <a:t> efficient: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free in some cases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684A7-DCFE-C031-4FD2-4BF7C42A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differentiate the controller?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12F-27B3-4D90-9436-D248EA8306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31AF1-51EF-4911-3DAF-5B2AA153C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control and 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A2994-AA59-299F-EC8F-A768B8D4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D69D9-A617-164A-24FD-312EAE53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72" y="1822938"/>
            <a:ext cx="5736236" cy="4525963"/>
          </a:xfrm>
        </p:spPr>
        <p:txBody>
          <a:bodyPr>
            <a:normAutofit/>
          </a:bodyPr>
          <a:lstStyle/>
          <a:p>
            <a:r>
              <a:rPr lang="en-US" b="1" dirty="0"/>
              <a:t>Unrolling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 autograd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dirty="0"/>
              <a:t>Implement controller, let </a:t>
            </a:r>
            <a:r>
              <a:rPr lang="en-US" b="1" dirty="0"/>
              <a:t>autodiff</a:t>
            </a:r>
            <a:r>
              <a:rPr lang="en-US" dirty="0"/>
              <a:t> do the rest</a:t>
            </a:r>
            <a:endParaRPr lang="en-US" b="1" dirty="0"/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Like MAML’s unrolled gradient descent</a:t>
            </a:r>
          </a:p>
          <a:p>
            <a:endParaRPr lang="en-US" dirty="0"/>
          </a:p>
          <a:p>
            <a:r>
              <a:rPr lang="en-US" dirty="0">
                <a:solidFill>
                  <a:srgbClr val="4EB648"/>
                </a:solidFill>
              </a:rPr>
              <a:t>Ideal when </a:t>
            </a:r>
            <a:r>
              <a:rPr lang="en-US" b="1" dirty="0">
                <a:solidFill>
                  <a:srgbClr val="4EB648"/>
                </a:solidFill>
              </a:rPr>
              <a:t>unconstrained</a:t>
            </a:r>
            <a:r>
              <a:rPr lang="en-US" dirty="0">
                <a:solidFill>
                  <a:srgbClr val="4EB648"/>
                </a:solidFill>
              </a:rPr>
              <a:t> with a </a:t>
            </a:r>
            <a:r>
              <a:rPr lang="en-US" b="1" dirty="0">
                <a:solidFill>
                  <a:srgbClr val="4EB648"/>
                </a:solidFill>
              </a:rPr>
              <a:t>short horizon</a:t>
            </a:r>
            <a:endParaRPr lang="en-US" dirty="0">
              <a:solidFill>
                <a:srgbClr val="4EB648"/>
              </a:solidFill>
            </a:endParaRPr>
          </a:p>
          <a:p>
            <a:r>
              <a:rPr lang="en-US" dirty="0">
                <a:solidFill>
                  <a:srgbClr val="4EB648"/>
                </a:solidFill>
              </a:rPr>
              <a:t>Does </a:t>
            </a:r>
            <a:r>
              <a:rPr lang="en-US" b="1" dirty="0">
                <a:solidFill>
                  <a:srgbClr val="4EB648"/>
                </a:solidFill>
              </a:rPr>
              <a:t>not</a:t>
            </a:r>
            <a:r>
              <a:rPr lang="en-US" dirty="0">
                <a:solidFill>
                  <a:srgbClr val="4EB648"/>
                </a:solidFill>
              </a:rPr>
              <a:t> require a fixed-point or optimal solution</a:t>
            </a:r>
          </a:p>
          <a:p>
            <a:r>
              <a:rPr lang="en-US" b="1" dirty="0">
                <a:solidFill>
                  <a:srgbClr val="98202C"/>
                </a:solidFill>
              </a:rPr>
              <a:t>Instable and resource-intensive</a:t>
            </a:r>
            <a:r>
              <a:rPr lang="en-US" dirty="0">
                <a:solidFill>
                  <a:srgbClr val="98202C"/>
                </a:solidFill>
              </a:rPr>
              <a:t> for large horizons</a:t>
            </a:r>
          </a:p>
          <a:p>
            <a:endParaRPr lang="en-US" dirty="0"/>
          </a:p>
          <a:p>
            <a:r>
              <a:rPr lang="en-US" dirty="0"/>
              <a:t>Can unroll algorithms</a:t>
            </a:r>
            <a:r>
              <a:rPr lang="en-US" b="1" dirty="0"/>
              <a:t> beyond gradient descent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differentiable cross-entropy method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9740C6-8AF2-E28C-8D7F-AD792B5F1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68"/>
          <a:stretch/>
        </p:blipFill>
        <p:spPr>
          <a:xfrm>
            <a:off x="194872" y="2343637"/>
            <a:ext cx="5859183" cy="1028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DA2F5-1611-2D38-B62B-9D029D32C02B}"/>
                  </a:ext>
                </a:extLst>
              </p:cNvPr>
              <p:cNvSpPr txBox="1"/>
              <p:nvPr/>
            </p:nvSpPr>
            <p:spPr>
              <a:xfrm>
                <a:off x="6259464" y="2495725"/>
                <a:ext cx="5737650" cy="540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2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⋆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200" i="1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⋆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26DA2F5-1611-2D38-B62B-9D029D32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64" y="2495725"/>
                <a:ext cx="5737650" cy="540661"/>
              </a:xfrm>
              <a:prstGeom prst="rect">
                <a:avLst/>
              </a:prstGeom>
              <a:blipFill>
                <a:blip r:embed="rId3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F81FB4-A2ED-48D2-4470-FAA5487AEF50}"/>
              </a:ext>
            </a:extLst>
          </p:cNvPr>
          <p:cNvCxnSpPr>
            <a:cxnSpLocks/>
          </p:cNvCxnSpPr>
          <p:nvPr/>
        </p:nvCxnSpPr>
        <p:spPr>
          <a:xfrm flipV="1">
            <a:off x="6096000" y="1793353"/>
            <a:ext cx="0" cy="4562372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84711A-78DD-251B-8C9D-52AAFA5C6989}"/>
              </a:ext>
            </a:extLst>
          </p:cNvPr>
          <p:cNvCxnSpPr>
            <a:cxnSpLocks/>
          </p:cNvCxnSpPr>
          <p:nvPr/>
        </p:nvCxnSpPr>
        <p:spPr>
          <a:xfrm flipH="1">
            <a:off x="194872" y="2312089"/>
            <a:ext cx="11802257" cy="0"/>
          </a:xfrm>
          <a:prstGeom prst="line">
            <a:avLst/>
          </a:prstGeom>
          <a:ln w="50800">
            <a:solidFill>
              <a:srgbClr val="374C8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>
            <a:extLst>
              <a:ext uri="{FF2B5EF4-FFF2-40B4-BE49-F238E27FC236}">
                <a16:creationId xmlns:a16="http://schemas.microsoft.com/office/drawing/2014/main" id="{2519D615-CC84-EFA5-2EE0-941187A2192C}"/>
              </a:ext>
            </a:extLst>
          </p:cNvPr>
          <p:cNvSpPr txBox="1">
            <a:spLocks/>
          </p:cNvSpPr>
          <p:nvPr/>
        </p:nvSpPr>
        <p:spPr>
          <a:xfrm>
            <a:off x="1810324" y="1104392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MPC.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Amos et al., NeurIPS 2018;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Differentiable convex optimization layers.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Agrawal*, Amos*, et al., NeurIPS 2019;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differentiable cross-entropy method.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ICML 2020; Learning Convex Optimization Control Policies, Agrawal* et al., L4DC 2020.</a:t>
            </a:r>
          </a:p>
        </p:txBody>
      </p:sp>
    </p:spTree>
    <p:extLst>
      <p:ext uri="{BB962C8B-B14F-4D97-AF65-F5344CB8AC3E}">
        <p14:creationId xmlns:p14="http://schemas.microsoft.com/office/powerpoint/2010/main" val="33644162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24E1-B854-67D8-2A8B-37713670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End-to-end model learning starting references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2C40B-9639-9A07-5A26-A08DB60B35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195E1-5690-33F4-1B5E-FB92B81DC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Differentiable optimization for control and RL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DBE9D-2788-588E-62F3-ECBB4B5C5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BAFC8-11D0-84E6-A4D7-244A67BD3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84" y="3297874"/>
            <a:ext cx="5514474" cy="1250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75F42-ECB8-08E9-396D-49EF71CDA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1" r="4711"/>
          <a:stretch/>
        </p:blipFill>
        <p:spPr>
          <a:xfrm>
            <a:off x="6320852" y="1644584"/>
            <a:ext cx="5691910" cy="276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4AB5D-C4ED-2AC1-D536-18A86068E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81" y="4638694"/>
            <a:ext cx="5923852" cy="1613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0525CC-96A3-18E4-39D4-763231DFD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700" y="1026025"/>
            <a:ext cx="2743200" cy="4632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among many others!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25DCC4-99A2-2EBF-2118-2BD8AFAB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76" y="4682950"/>
            <a:ext cx="5737291" cy="1569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39EFBC-383A-2341-1B8C-96E5539EA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121" y="1717587"/>
            <a:ext cx="5105400" cy="144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887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355-9FD1-9626-39CD-8EF9FEF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/>
                <a:ea typeface="Source Sans Pro"/>
              </a:rPr>
              <a:t>This talk: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machine learning </a:t>
            </a:r>
            <a:r>
              <a:rPr lang="en-US" i="0" dirty="0">
                <a:solidFill>
                  <a:srgbClr val="374D81"/>
                </a:solidFill>
                <a:effectLst/>
                <a:latin typeface="Arial" panose="020B0604020202020204" pitchFamily="34" charset="0"/>
              </a:rPr>
              <a:t>⇄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optimal control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4AA-02B2-385B-1686-51B4576C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1. Modeling and learning dynamics</a:t>
            </a:r>
          </a:p>
          <a:p>
            <a:endParaRPr lang="en-US" dirty="0">
              <a:latin typeface="Segoe UI"/>
              <a:ea typeface="Source Sans Pro"/>
              <a:cs typeface="Segoe UI"/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2. Machine learning for optimal control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Reinforcement learning (policy, value, and model learning)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  <a:t>+ Differentiable control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3. Optimal control for machine learning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Perspective on diffusion and optimal transport models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RL-based updates for machine learning models (e.g., RLHF)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0A92-EBDF-06F3-72FC-B2803A12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CA76-A21F-248E-1637-9F1B6E68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4908-5BDE-315D-3134-F1676FE5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35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8790-2207-5A67-4271-3C869751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Euclidean distance as optimal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D61FA-B6FC-DD91-A080-D0EC28538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8D3D7-43FA-D644-1D59-2CE8F5BE2E6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651E0-7B04-CF9D-704E-F97D6C36C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65FF4-D422-AA15-0846-F8AB1F536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0FB8D-810A-1D04-7354-FB6E92C49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79" y="2402945"/>
            <a:ext cx="7289800" cy="353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B8D97-762E-DBC9-5944-2DA0527EE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417086"/>
            <a:ext cx="7772400" cy="91552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005A0E6-55CA-FF00-841B-63F7B5C59898}"/>
              </a:ext>
            </a:extLst>
          </p:cNvPr>
          <p:cNvSpPr txBox="1">
            <a:spLocks/>
          </p:cNvSpPr>
          <p:nvPr/>
        </p:nvSpPr>
        <p:spPr>
          <a:xfrm>
            <a:off x="1810324" y="1104392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</a:t>
            </a:r>
            <a:r>
              <a:rPr lang="en-US" sz="1200" dirty="0">
                <a:effectLst/>
                <a:latin typeface="CMR8"/>
              </a:rPr>
              <a:t> </a:t>
            </a:r>
            <a:r>
              <a:rPr lang="en-US" sz="1200" i="1" dirty="0">
                <a:effectLst/>
                <a:latin typeface="CMR8"/>
              </a:rPr>
              <a:t>On the relation between optimal transport and Schrödinger bridges: A stochastic control viewpoin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Chen et al., 2016. (Section II.B)</a:t>
            </a:r>
          </a:p>
        </p:txBody>
      </p:sp>
    </p:spTree>
    <p:extLst>
      <p:ext uri="{BB962C8B-B14F-4D97-AF65-F5344CB8AC3E}">
        <p14:creationId xmlns:p14="http://schemas.microsoft.com/office/powerpoint/2010/main" val="4075402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014A-B408-D7FF-8DBE-13F0B91E5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control for optimal transport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5E97F1-3108-C30C-403E-2EE7AE6BC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5777" y="2009403"/>
            <a:ext cx="1905000" cy="1905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43001-6565-50E3-D5F3-E450460709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D32-6A13-0A03-9D89-74AEABFF9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6466A-499D-AD98-040E-81DF9575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A270BD-69B2-14F0-0B44-F69CD83F0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223" y="1997680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C07DC0-8A77-FFAB-116C-CD9DA5B1E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777" y="2009403"/>
            <a:ext cx="1905000" cy="1905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121D356-CBA0-C456-D64D-0BDD0948DF5E}"/>
              </a:ext>
            </a:extLst>
          </p:cNvPr>
          <p:cNvSpPr txBox="1">
            <a:spLocks/>
          </p:cNvSpPr>
          <p:nvPr/>
        </p:nvSpPr>
        <p:spPr>
          <a:xfrm>
            <a:off x="1810324" y="1104392"/>
            <a:ext cx="871913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</a:t>
            </a:r>
            <a:r>
              <a:rPr lang="en-US" sz="12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i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On the relation between optimal transport and Schrödinger bridges: A stochastic control viewpoin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Chen et al., 2016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6343A14-E5D4-C075-D31E-2CB605CA8144}"/>
              </a:ext>
            </a:extLst>
          </p:cNvPr>
          <p:cNvSpPr txBox="1">
            <a:spLocks/>
          </p:cNvSpPr>
          <p:nvPr/>
        </p:nvSpPr>
        <p:spPr>
          <a:xfrm>
            <a:off x="5387810" y="3832342"/>
            <a:ext cx="4359566" cy="325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</a:t>
            </a:r>
            <a:r>
              <a:rPr lang="en-US" sz="12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Generalized </a:t>
            </a:r>
            <a:r>
              <a:rPr lang="en-US" sz="1200" i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Schrödinger Bridge</a:t>
            </a:r>
            <a:r>
              <a:rPr lang="en-US" sz="12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Liu et al., NeurIPS 2022.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ADD094-2E64-F35D-8E95-BC88BE7A1C9B}"/>
              </a:ext>
            </a:extLst>
          </p:cNvPr>
          <p:cNvGrpSpPr/>
          <p:nvPr/>
        </p:nvGrpSpPr>
        <p:grpSpPr>
          <a:xfrm>
            <a:off x="64526" y="4159689"/>
            <a:ext cx="8719132" cy="2605138"/>
            <a:chOff x="64526" y="4159689"/>
            <a:chExt cx="8719132" cy="260513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4A893A6-727D-FAAB-032F-DCF0461D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88" y="4159689"/>
              <a:ext cx="7193330" cy="2007267"/>
            </a:xfrm>
            <a:prstGeom prst="rect">
              <a:avLst/>
            </a:prstGeom>
          </p:spPr>
        </p:pic>
        <p:sp>
          <p:nvSpPr>
            <p:cNvPr id="16" name="Subtitle 2">
              <a:extLst>
                <a:ext uri="{FF2B5EF4-FFF2-40B4-BE49-F238E27FC236}">
                  <a16:creationId xmlns:a16="http://schemas.microsoft.com/office/drawing/2014/main" id="{E2BF6AE0-B3E2-5E5D-62A2-4BBF24EBF0B8}"/>
                </a:ext>
              </a:extLst>
            </p:cNvPr>
            <p:cNvSpPr txBox="1">
              <a:spLocks/>
            </p:cNvSpPr>
            <p:nvPr/>
          </p:nvSpPr>
          <p:spPr>
            <a:xfrm>
              <a:off x="64526" y="6076491"/>
              <a:ext cx="8719132" cy="68833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457200" rtl="0" eaLnBrk="1" latinLnBrk="0" hangingPunct="1">
                <a:spcBef>
                  <a:spcPts val="2800"/>
                </a:spcBef>
                <a:buFontTx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0" i="0" kern="1200">
                  <a:solidFill>
                    <a:schemeClr val="tx1">
                      <a:tint val="75000"/>
                    </a:schemeClr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spcBef>
                  <a:spcPts val="0"/>
                </a:spcBef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📚</a:t>
              </a:r>
              <a:r>
                <a:rPr lang="en-US" sz="1200" dirty="0">
                  <a:effectLst/>
                  <a:latin typeface="Source Sans Pro" panose="020B0503030403020204" pitchFamily="34" charset="0"/>
                  <a:ea typeface="Source Sans Pro" panose="020B0503030403020204" pitchFamily="34" charset="0"/>
                </a:rPr>
                <a:t>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Likelihood Training of Schrödinger Bridge using Forward-Backward SDEs Theory. 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Chen*, Liu*, and </a:t>
              </a:r>
              <a:r>
                <a:rPr lang="en-US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Theodorou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, ICLR 2022.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1F9EA2-1D63-3566-239C-1B530DA81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989" y="2146196"/>
            <a:ext cx="3255290" cy="1576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95CFA3-9FB8-F2CF-DA18-0CCA10BBE7C2}"/>
              </a:ext>
            </a:extLst>
          </p:cNvPr>
          <p:cNvSpPr txBox="1"/>
          <p:nvPr/>
        </p:nvSpPr>
        <p:spPr>
          <a:xfrm>
            <a:off x="766752" y="1567961"/>
            <a:ext cx="3555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Euclidean path</a:t>
            </a:r>
            <a:br>
              <a:rPr lang="en-US" dirty="0"/>
            </a:br>
            <a:r>
              <a:rPr lang="en-US" dirty="0"/>
              <a:t>optimal control between two points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BEF609-501F-3A0C-03C7-F2F33DA4BEA2}"/>
              </a:ext>
            </a:extLst>
          </p:cNvPr>
          <p:cNvSpPr txBox="1"/>
          <p:nvPr/>
        </p:nvSpPr>
        <p:spPr>
          <a:xfrm>
            <a:off x="5301490" y="1363071"/>
            <a:ext cx="4858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(Entropic) optimal transport path</a:t>
            </a:r>
            <a:br>
              <a:rPr lang="en-US" b="1" dirty="0"/>
            </a:br>
            <a:r>
              <a:rPr lang="en-US" dirty="0"/>
              <a:t>stochastic optimal control between two measures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4ABCDC8-AB5A-16BC-0CC3-9410C4B04F13}"/>
              </a:ext>
            </a:extLst>
          </p:cNvPr>
          <p:cNvSpPr/>
          <p:nvPr/>
        </p:nvSpPr>
        <p:spPr>
          <a:xfrm>
            <a:off x="3892316" y="2895358"/>
            <a:ext cx="1368512" cy="363580"/>
          </a:xfrm>
          <a:prstGeom prst="rightArrow">
            <a:avLst>
              <a:gd name="adj1" fmla="val 24205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4A32D1-7D9C-E982-B93B-0A842BF44D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86" y="3617394"/>
            <a:ext cx="4430843" cy="521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4B2900-4992-CAD3-45D1-38760F9E7E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373" y="4112194"/>
            <a:ext cx="4184627" cy="22185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81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874B-08C3-5009-8F47-F677FBE3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</a:t>
            </a:r>
            <a:r>
              <a:rPr lang="en-US" dirty="0" err="1"/>
              <a:t>control+RL</a:t>
            </a:r>
            <a:r>
              <a:rPr lang="en-US" dirty="0"/>
              <a:t> for solving QPs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B0E5-C00F-01E4-27E6-098DC6E434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1C68E-722B-71BE-EC57-E41625A67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3BD74-047F-7B86-C24E-CD850EA5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C6C20-7107-3EF6-4475-EB28CB51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17" y="2723065"/>
            <a:ext cx="5801946" cy="33440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40652A-A951-EEB9-5C52-60A7647F0B23}"/>
              </a:ext>
            </a:extLst>
          </p:cNvPr>
          <p:cNvSpPr txBox="1"/>
          <p:nvPr/>
        </p:nvSpPr>
        <p:spPr>
          <a:xfrm>
            <a:off x="7755204" y="2296716"/>
            <a:ext cx="2844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Source Sans Pro"/>
                <a:ea typeface="Source Sans Pro"/>
              </a:rPr>
              <a:t>Solver parameters during training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271ECF1-AF9A-ED4F-5718-956C1F3E8FD7}"/>
              </a:ext>
            </a:extLst>
          </p:cNvPr>
          <p:cNvSpPr txBox="1">
            <a:spLocks/>
          </p:cNvSpPr>
          <p:nvPr/>
        </p:nvSpPr>
        <p:spPr>
          <a:xfrm>
            <a:off x="609600" y="1633543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7664FFD-FDA9-2CC0-7D3D-63F7B6B5BFEA}"/>
              </a:ext>
            </a:extLst>
          </p:cNvPr>
          <p:cNvSpPr/>
          <p:nvPr/>
        </p:nvSpPr>
        <p:spPr>
          <a:xfrm>
            <a:off x="637863" y="1557582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FEF454E-3F16-F4ED-4EAF-1437DC29B12D}"/>
              </a:ext>
            </a:extLst>
          </p:cNvPr>
          <p:cNvSpPr txBox="1">
            <a:spLocks/>
          </p:cNvSpPr>
          <p:nvPr/>
        </p:nvSpPr>
        <p:spPr>
          <a:xfrm>
            <a:off x="3996581" y="2310038"/>
            <a:ext cx="3353788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Source Sans Pro"/>
                <a:ea typeface="Source Sans Pro"/>
              </a:rPr>
              <a:t>Solving a quadratic program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4279785D-B9FE-B17B-4EA8-B086F139AEEC}"/>
              </a:ext>
            </a:extLst>
          </p:cNvPr>
          <p:cNvSpPr/>
          <p:nvPr/>
        </p:nvSpPr>
        <p:spPr>
          <a:xfrm>
            <a:off x="4109013" y="1968666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490E0090-974E-062A-AFA4-5A721F327A3B}"/>
              </a:ext>
            </a:extLst>
          </p:cNvPr>
          <p:cNvSpPr/>
          <p:nvPr/>
        </p:nvSpPr>
        <p:spPr>
          <a:xfrm>
            <a:off x="7914642" y="1968666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083200B-6EFF-31D5-C15F-E2E4614388EC}"/>
              </a:ext>
            </a:extLst>
          </p:cNvPr>
          <p:cNvSpPr txBox="1">
            <a:spLocks/>
          </p:cNvSpPr>
          <p:nvPr/>
        </p:nvSpPr>
        <p:spPr>
          <a:xfrm>
            <a:off x="2227385" y="1104392"/>
            <a:ext cx="7831015" cy="41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Accelerating quadratic optimization with reinforcement learning.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Ichnowski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2021.</a:t>
            </a:r>
          </a:p>
        </p:txBody>
      </p:sp>
    </p:spTree>
    <p:extLst>
      <p:ext uri="{BB962C8B-B14F-4D97-AF65-F5344CB8AC3E}">
        <p14:creationId xmlns:p14="http://schemas.microsoft.com/office/powerpoint/2010/main" val="1663310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7E9747-91FA-EA4A-1764-8CE46323FB51}"/>
              </a:ext>
            </a:extLst>
          </p:cNvPr>
          <p:cNvSpPr txBox="1"/>
          <p:nvPr/>
        </p:nvSpPr>
        <p:spPr>
          <a:xfrm>
            <a:off x="7579360" y="3037820"/>
            <a:ext cx="206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 language model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33744-3DA3-3CC2-6FC9-2CBE42E7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17807-D3CA-4547-B72D-83A418FB92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B6330-C4C3-5327-7343-266D22ADF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5B39D-69CD-A7A5-38BB-4DC571BC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A8BFBB8-D287-156D-BC12-3EEF131771B7}"/>
              </a:ext>
            </a:extLst>
          </p:cNvPr>
          <p:cNvSpPr txBox="1">
            <a:spLocks/>
          </p:cNvSpPr>
          <p:nvPr/>
        </p:nvSpPr>
        <p:spPr>
          <a:xfrm>
            <a:off x="715109" y="1104392"/>
            <a:ext cx="11136923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Deep reinforcement learning from human preferences.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Christiano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2017;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Fine-tuning language models from human preferences.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Ziegler et al., 2019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 Learning to summarize with human feedback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Stiennon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2020. 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Training language models to follow instructions with human feedback.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Ouyang et al., NeurIPS 2022.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1D7FE1-326F-8C69-5CBB-B8FDE06A4F60}"/>
              </a:ext>
            </a:extLst>
          </p:cNvPr>
          <p:cNvSpPr txBox="1">
            <a:spLocks/>
          </p:cNvSpPr>
          <p:nvPr/>
        </p:nvSpPr>
        <p:spPr>
          <a:xfrm>
            <a:off x="609600" y="2386370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547D87D-6E2B-82FE-6CA9-360ABFF6C0F7}"/>
              </a:ext>
            </a:extLst>
          </p:cNvPr>
          <p:cNvSpPr/>
          <p:nvPr/>
        </p:nvSpPr>
        <p:spPr>
          <a:xfrm>
            <a:off x="637863" y="2310409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0FF1598-1D21-61F8-9FE5-86E987676774}"/>
              </a:ext>
            </a:extLst>
          </p:cNvPr>
          <p:cNvSpPr txBox="1">
            <a:spLocks/>
          </p:cNvSpPr>
          <p:nvPr/>
        </p:nvSpPr>
        <p:spPr>
          <a:xfrm>
            <a:off x="3996581" y="3015973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language preferences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F056C9DE-823C-11AF-CB87-CE8F11A23280}"/>
              </a:ext>
            </a:extLst>
          </p:cNvPr>
          <p:cNvSpPr/>
          <p:nvPr/>
        </p:nvSpPr>
        <p:spPr>
          <a:xfrm>
            <a:off x="4109013" y="2721493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B2A2F78-8E98-2CF6-635C-7EE5F17429E0}"/>
              </a:ext>
            </a:extLst>
          </p:cNvPr>
          <p:cNvSpPr/>
          <p:nvPr/>
        </p:nvSpPr>
        <p:spPr>
          <a:xfrm>
            <a:off x="7914642" y="2721493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45AA63-89D7-372E-B6B0-771B84807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531" y="3498380"/>
            <a:ext cx="3562806" cy="28798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670B5F-9219-9426-D9D0-E615B70D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808" y="3661967"/>
            <a:ext cx="4976446" cy="26725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3803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521C-8A3E-6A36-891B-4BA74E9F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and future directions in </a:t>
            </a:r>
            <a:r>
              <a:rPr lang="en-US" dirty="0" err="1"/>
              <a:t>ML+control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C1F6-D461-BBBC-5D3F-D4175512B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Modeling and controlling isolated systems is relatively well-understood</a:t>
            </a:r>
          </a:p>
          <a:p>
            <a:r>
              <a:rPr lang="en-US" b="1" dirty="0"/>
              <a:t>Challenge: </a:t>
            </a:r>
            <a:r>
              <a:rPr lang="en-US" dirty="0"/>
              <a:t>understanding and interacting with other parts of the world</a:t>
            </a:r>
          </a:p>
          <a:p>
            <a:endParaRPr lang="en-US" dirty="0"/>
          </a:p>
          <a:p>
            <a:r>
              <a:rPr lang="en-US" b="1" dirty="0"/>
              <a:t>Use language </a:t>
            </a:r>
            <a:r>
              <a:rPr lang="en-US" dirty="0"/>
              <a:t>to specify tasks, goals,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0FB8-B368-A524-4A33-26D720F5C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0985-1D3E-3982-6D0F-951D4B64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ABA7-474F-DCBC-FF7B-DE32FB32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8A2DAA-FF12-1522-178F-570CB69A6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49" y="1726244"/>
            <a:ext cx="3802051" cy="18844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4484BB4-AA1B-45DE-3494-AE2CFC175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" y="3918390"/>
            <a:ext cx="6541477" cy="235516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392FA56-AC32-B67C-7ACF-A550EE4BE737}"/>
              </a:ext>
            </a:extLst>
          </p:cNvPr>
          <p:cNvSpPr txBox="1">
            <a:spLocks/>
          </p:cNvSpPr>
          <p:nvPr/>
        </p:nvSpPr>
        <p:spPr>
          <a:xfrm>
            <a:off x="175491" y="6096125"/>
            <a:ext cx="6541477" cy="36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RoCo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Dialectic Multi-Robot Collaboration with Large Language Models.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Zhao et al., 2023.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3DC121-F42E-8DB1-523D-A17A2759DAC6}"/>
              </a:ext>
            </a:extLst>
          </p:cNvPr>
          <p:cNvSpPr txBox="1">
            <a:spLocks/>
          </p:cNvSpPr>
          <p:nvPr/>
        </p:nvSpPr>
        <p:spPr>
          <a:xfrm>
            <a:off x="6716968" y="6269089"/>
            <a:ext cx="5896872" cy="367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VIMA: General Robot Manipulation with Multimodal Prompts.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Jiang et al., ICML 2023</a:t>
            </a:r>
          </a:p>
        </p:txBody>
      </p:sp>
      <p:pic>
        <p:nvPicPr>
          <p:cNvPr id="9" name="1-c">
            <a:hlinkClick r:id="" action="ppaction://media"/>
            <a:extLst>
              <a:ext uri="{FF2B5EF4-FFF2-40B4-BE49-F238E27FC236}">
                <a16:creationId xmlns:a16="http://schemas.microsoft.com/office/drawing/2014/main" id="{0F5004E1-4A2E-CBB7-D089-C3D5E687C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5438" y="3722507"/>
            <a:ext cx="2846765" cy="2490919"/>
          </a:xfrm>
          <a:prstGeom prst="rect">
            <a:avLst/>
          </a:prstGeom>
        </p:spPr>
      </p:pic>
      <p:pic>
        <p:nvPicPr>
          <p:cNvPr id="14" name="2-c">
            <a:hlinkClick r:id="" action="ppaction://media"/>
            <a:extLst>
              <a:ext uri="{FF2B5EF4-FFF2-40B4-BE49-F238E27FC236}">
                <a16:creationId xmlns:a16="http://schemas.microsoft.com/office/drawing/2014/main" id="{D743B5D8-9242-5330-7716-1090B5C8DC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2366" y="3763110"/>
            <a:ext cx="2846765" cy="2490919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257FC953-6AAA-AC9A-F406-29D6F871A1D5}"/>
              </a:ext>
            </a:extLst>
          </p:cNvPr>
          <p:cNvSpPr txBox="1">
            <a:spLocks/>
          </p:cNvSpPr>
          <p:nvPr/>
        </p:nvSpPr>
        <p:spPr>
          <a:xfrm>
            <a:off x="738554" y="2862853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VIMA: General Robot Manipulation with Multimodal Prompts.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Jiang et al., ICML 2023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RoCo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Dialectic Multi-Robot Collaboration with Large Language Models.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Zhao et al., 2023.</a:t>
            </a:r>
          </a:p>
        </p:txBody>
      </p:sp>
    </p:spTree>
    <p:extLst>
      <p:ext uri="{BB962C8B-B14F-4D97-AF65-F5344CB8AC3E}">
        <p14:creationId xmlns:p14="http://schemas.microsoft.com/office/powerpoint/2010/main" val="148865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5B15D69-8E66-F5F8-D267-100B7832E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60" y="3899497"/>
            <a:ext cx="3492285" cy="2413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7D521C-8A3E-6A36-891B-4BA74E9F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and future directions in </a:t>
            </a:r>
            <a:r>
              <a:rPr lang="en-US" dirty="0" err="1"/>
              <a:t>ML+control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C1F6-D461-BBBC-5D3F-D4175512B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828798"/>
          </a:xfrm>
        </p:spPr>
        <p:txBody>
          <a:bodyPr>
            <a:normAutofit/>
          </a:bodyPr>
          <a:lstStyle/>
          <a:p>
            <a:r>
              <a:rPr lang="en-US" dirty="0"/>
              <a:t>Modeling and controlling isolated systems is relatively well-understood</a:t>
            </a:r>
          </a:p>
          <a:p>
            <a:r>
              <a:rPr lang="en-US" b="1" dirty="0"/>
              <a:t>Challenge: </a:t>
            </a:r>
            <a:r>
              <a:rPr lang="en-US" dirty="0"/>
              <a:t>understanding and interacting with other parts of the world</a:t>
            </a:r>
          </a:p>
          <a:p>
            <a:endParaRPr lang="en-US" dirty="0"/>
          </a:p>
          <a:p>
            <a:r>
              <a:rPr lang="en-US" b="1" dirty="0"/>
              <a:t>Use language </a:t>
            </a:r>
            <a:r>
              <a:rPr lang="en-US" dirty="0"/>
              <a:t>to specify tasks, goals,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0FB8-B368-A524-4A33-26D720F5C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0985-1D3E-3982-6D0F-951D4B64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3DC121-F42E-8DB1-523D-A17A2759DAC6}"/>
              </a:ext>
            </a:extLst>
          </p:cNvPr>
          <p:cNvSpPr txBox="1">
            <a:spLocks/>
          </p:cNvSpPr>
          <p:nvPr/>
        </p:nvSpPr>
        <p:spPr>
          <a:xfrm>
            <a:off x="738554" y="2862853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VIMA: General Robot Manipulation with Multimodal Prompts.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Jiang et al., ICML 2023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RoCo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Dialectic Multi-Robot Collaboration with Large Language Models.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Zhao et al., 2023.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89CDE93-0BE5-7FE3-7500-62115E890244}"/>
              </a:ext>
            </a:extLst>
          </p:cNvPr>
          <p:cNvSpPr txBox="1">
            <a:spLocks/>
          </p:cNvSpPr>
          <p:nvPr/>
        </p:nvSpPr>
        <p:spPr>
          <a:xfrm>
            <a:off x="738554" y="3818919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TAMOLS: Terrain-Aware Motion Optimization for Legged Systems.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Jenelten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Transactions on Robotics,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Vision-only robot navigation in a neural radiance world.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Adamkiewicz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IEEE Robotics and Automation Letters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SNeRL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Semantic-aware Neural Radiance Fields for Reinforcement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Shim*, Lee*, and Kim, ICML 2023.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7B73A54-8D8A-C67A-C385-1D07EEB9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F8CE72-B9AF-0DA8-EF61-98DE9C82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963" y="1462087"/>
            <a:ext cx="3510553" cy="23205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44E1C2F-CC58-7698-36EE-F1E0F6AA47B5}"/>
              </a:ext>
            </a:extLst>
          </p:cNvPr>
          <p:cNvSpPr txBox="1"/>
          <p:nvPr/>
        </p:nvSpPr>
        <p:spPr>
          <a:xfrm>
            <a:off x="609600" y="3465297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Incorporating non-trivial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geometries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terrains</a:t>
            </a:r>
          </a:p>
        </p:txBody>
      </p:sp>
    </p:spTree>
    <p:extLst>
      <p:ext uri="{BB962C8B-B14F-4D97-AF65-F5344CB8AC3E}">
        <p14:creationId xmlns:p14="http://schemas.microsoft.com/office/powerpoint/2010/main" val="3585952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521C-8A3E-6A36-891B-4BA74E9F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and future directions in </a:t>
            </a:r>
            <a:r>
              <a:rPr lang="en-US" dirty="0" err="1"/>
              <a:t>ML+control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C1F6-D461-BBBC-5D3F-D4175512B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828799"/>
          </a:xfrm>
        </p:spPr>
        <p:txBody>
          <a:bodyPr>
            <a:normAutofit/>
          </a:bodyPr>
          <a:lstStyle/>
          <a:p>
            <a:r>
              <a:rPr lang="en-US" dirty="0"/>
              <a:t>Modeling and controlling isolated systems is relatively well-understood</a:t>
            </a:r>
          </a:p>
          <a:p>
            <a:r>
              <a:rPr lang="en-US" b="1" dirty="0"/>
              <a:t>Challenge: </a:t>
            </a:r>
            <a:r>
              <a:rPr lang="en-US" dirty="0"/>
              <a:t>understanding and interacting with other parts of the world</a:t>
            </a:r>
          </a:p>
          <a:p>
            <a:endParaRPr lang="en-US" dirty="0"/>
          </a:p>
          <a:p>
            <a:r>
              <a:rPr lang="en-US" b="1" dirty="0"/>
              <a:t>Use language </a:t>
            </a:r>
            <a:r>
              <a:rPr lang="en-US" dirty="0"/>
              <a:t>to specify tasks, goals, actions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0FB8-B368-A524-4A33-26D720F5C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0985-1D3E-3982-6D0F-951D4B64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3DC121-F42E-8DB1-523D-A17A2759DAC6}"/>
              </a:ext>
            </a:extLst>
          </p:cNvPr>
          <p:cNvSpPr txBox="1">
            <a:spLocks/>
          </p:cNvSpPr>
          <p:nvPr/>
        </p:nvSpPr>
        <p:spPr>
          <a:xfrm>
            <a:off x="738554" y="2862853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VIMA: General Robot Manipulation with Multimodal Prompts.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Jiang et al., ICML 2023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RoCo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Dialectic Multi-Robot Collaboration with Large Language Models.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Zhao et al., 2023.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F2CEC07-9EAF-F12C-4D39-4FC2A07DBB25}"/>
              </a:ext>
            </a:extLst>
          </p:cNvPr>
          <p:cNvSpPr txBox="1">
            <a:spLocks/>
          </p:cNvSpPr>
          <p:nvPr/>
        </p:nvSpPr>
        <p:spPr>
          <a:xfrm>
            <a:off x="738554" y="4913785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Objective Mismatch in Model-based Reinforcement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Lambert et al., L4DC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Temporal Difference Learning for Model Predictive Control.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Hansen et al., ICML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Control-Oriented Dynamical Structure from Data.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Richards et al., ICML 2023.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8B367-D62E-B2E0-0695-3A82B387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DF292-2706-1AB4-D502-10B21282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466" y="3848679"/>
            <a:ext cx="4063185" cy="2385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FCB22E-05E4-3E79-91FA-2A04BA75D711}"/>
              </a:ext>
            </a:extLst>
          </p:cNvPr>
          <p:cNvSpPr txBox="1"/>
          <p:nvPr/>
        </p:nvSpPr>
        <p:spPr>
          <a:xfrm>
            <a:off x="609600" y="4555495"/>
            <a:ext cx="7412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control-aware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dynamics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(task-oriented, decision-focused)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2F4D4EB-FED6-6F0F-68A7-8F9F51B2377C}"/>
              </a:ext>
            </a:extLst>
          </p:cNvPr>
          <p:cNvSpPr txBox="1">
            <a:spLocks/>
          </p:cNvSpPr>
          <p:nvPr/>
        </p:nvSpPr>
        <p:spPr>
          <a:xfrm>
            <a:off x="738554" y="3818919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TAMOLS: Terrain-Aware Motion Optimization for Legged Systems.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Jenelten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Transactions on Robotics,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Vision-only robot navigation in a neural radiance world.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Adamkiewicz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IEEE Robotics and Automation Letters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SNeRL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Semantic-aware Neural Radiance Fields for Reinforcement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Shim*, Lee*, and Kim, ICML 2023.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09A99-C240-F01B-9F4D-CBC9A1EA0824}"/>
              </a:ext>
            </a:extLst>
          </p:cNvPr>
          <p:cNvSpPr txBox="1"/>
          <p:nvPr/>
        </p:nvSpPr>
        <p:spPr>
          <a:xfrm>
            <a:off x="609600" y="3465297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Incorporating non-trivial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geometries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terrains</a:t>
            </a:r>
          </a:p>
        </p:txBody>
      </p:sp>
    </p:spTree>
    <p:extLst>
      <p:ext uri="{BB962C8B-B14F-4D97-AF65-F5344CB8AC3E}">
        <p14:creationId xmlns:p14="http://schemas.microsoft.com/office/powerpoint/2010/main" val="418300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bd-out">
            <a:hlinkClick r:id="" action="ppaction://media"/>
            <a:extLst>
              <a:ext uri="{FF2B5EF4-FFF2-40B4-BE49-F238E27FC236}">
                <a16:creationId xmlns:a16="http://schemas.microsoft.com/office/drawing/2014/main" id="{71ABE501-6BF2-79CD-9B9F-F940AF053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9456" y="2909054"/>
            <a:ext cx="5233087" cy="33360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330FC7-4707-6F5C-5A53-38D956659CAB}"/>
              </a:ext>
            </a:extLst>
          </p:cNvPr>
          <p:cNvSpPr txBox="1"/>
          <p:nvPr/>
        </p:nvSpPr>
        <p:spPr>
          <a:xfrm>
            <a:off x="6959180" y="6006248"/>
            <a:ext cx="1819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Boston Dynamics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A6085E-EBDB-0C70-694F-72814DE3AFA6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B5B432-470C-6AFF-0F17-359A5D924973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467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521C-8A3E-6A36-891B-4BA74E9F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Ongoing and future directions in </a:t>
            </a:r>
            <a:r>
              <a:rPr lang="en-US" dirty="0" err="1"/>
              <a:t>ML+control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5C1F6-D461-BBBC-5D3F-D4175512B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1828799"/>
          </a:xfrm>
        </p:spPr>
        <p:txBody>
          <a:bodyPr>
            <a:normAutofit/>
          </a:bodyPr>
          <a:lstStyle/>
          <a:p>
            <a:r>
              <a:rPr lang="en-US" dirty="0"/>
              <a:t>Modeling and controlling isolated systems is relatively well-understood</a:t>
            </a:r>
          </a:p>
          <a:p>
            <a:r>
              <a:rPr lang="en-US" b="1" dirty="0"/>
              <a:t>Challenge: </a:t>
            </a:r>
            <a:r>
              <a:rPr lang="en-US" dirty="0"/>
              <a:t>understanding and interacting with other parts of the world</a:t>
            </a:r>
          </a:p>
          <a:p>
            <a:endParaRPr lang="en-US" dirty="0"/>
          </a:p>
          <a:p>
            <a:r>
              <a:rPr lang="en-US" b="1" dirty="0"/>
              <a:t>Use language </a:t>
            </a:r>
            <a:r>
              <a:rPr lang="en-US" dirty="0"/>
              <a:t>to specify tasks, goals, actions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0FB8-B368-A524-4A33-26D720F5C4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0985-1D3E-3982-6D0F-951D4B64B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On optimal control and machine learning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93DC121-F42E-8DB1-523D-A17A2759DAC6}"/>
              </a:ext>
            </a:extLst>
          </p:cNvPr>
          <p:cNvSpPr txBox="1">
            <a:spLocks/>
          </p:cNvSpPr>
          <p:nvPr/>
        </p:nvSpPr>
        <p:spPr>
          <a:xfrm>
            <a:off x="738554" y="2862853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VIMA: General Robot Manipulation with Multimodal Prompts.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Jiang et al., ICML 2023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RoCo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Dialectic Multi-Robot Collaboration with Large Language Models.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Zhao et al., 2023.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F2CEC07-9EAF-F12C-4D39-4FC2A07DBB25}"/>
              </a:ext>
            </a:extLst>
          </p:cNvPr>
          <p:cNvSpPr txBox="1">
            <a:spLocks/>
          </p:cNvSpPr>
          <p:nvPr/>
        </p:nvSpPr>
        <p:spPr>
          <a:xfrm>
            <a:off x="738554" y="4913785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Objective Mismatch in Model-based Reinforcement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Lambert et al., L4DC 2020.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Temporal Difference Learning for Model Predictive Control.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Hansen et al., ICML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Control-Oriented Dynamical Structure from Data.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Richards et al., ICML 2023.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8B367-D62E-B2E0-0695-3A82B387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CB22E-05E4-3E79-91FA-2A04BA75D711}"/>
              </a:ext>
            </a:extLst>
          </p:cNvPr>
          <p:cNvSpPr txBox="1"/>
          <p:nvPr/>
        </p:nvSpPr>
        <p:spPr>
          <a:xfrm>
            <a:off x="609600" y="4555495"/>
            <a:ext cx="7412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Learning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control-aware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dynamics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(task-oriented, decision-focused)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2F4D4EB-FED6-6F0F-68A7-8F9F51B2377C}"/>
              </a:ext>
            </a:extLst>
          </p:cNvPr>
          <p:cNvSpPr txBox="1">
            <a:spLocks/>
          </p:cNvSpPr>
          <p:nvPr/>
        </p:nvSpPr>
        <p:spPr>
          <a:xfrm>
            <a:off x="738554" y="3818919"/>
            <a:ext cx="10714892" cy="688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TAMOLS: Terrain-Aware Motion Optimization for Legged Systems.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Jenelten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Transactions on Robotics,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Vision-only robot navigation in a neural radiance world.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Adamkiewicz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IEEE Robotics and Automation Letters 2022.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SNeRL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Semantic-aware Neural Radiance Fields for Reinforcement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Shim*, Lee*, and Kim, ICML 2023.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09A99-C240-F01B-9F4D-CBC9A1EA0824}"/>
              </a:ext>
            </a:extLst>
          </p:cNvPr>
          <p:cNvSpPr txBox="1"/>
          <p:nvPr/>
        </p:nvSpPr>
        <p:spPr>
          <a:xfrm>
            <a:off x="609600" y="3465297"/>
            <a:ext cx="6098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Incorporating non-trivial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geometries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and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terrains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9379BD-E857-FEF3-42AF-C2EA8BF4A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" t="-205" r="-205" b="-205"/>
          <a:stretch/>
        </p:blipFill>
        <p:spPr bwMode="auto">
          <a:xfrm>
            <a:off x="10276901" y="3776368"/>
            <a:ext cx="1915099" cy="191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EE1D3FB0-3D0B-3D51-E734-C035D9E45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9949" y="3788739"/>
            <a:ext cx="1903095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FA64EB16-163E-A17E-D665-06447D51D95E}"/>
              </a:ext>
            </a:extLst>
          </p:cNvPr>
          <p:cNvSpPr txBox="1">
            <a:spLocks/>
          </p:cNvSpPr>
          <p:nvPr/>
        </p:nvSpPr>
        <p:spPr>
          <a:xfrm>
            <a:off x="8389949" y="5669684"/>
            <a:ext cx="4790110" cy="464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Nocturne: a driving benchmark for multi-agent learning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 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Vinitsky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NeurIPS Datasets and Benchmarks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4F4CA-ED77-8AEF-B42D-1A25FB5BF9AE}"/>
              </a:ext>
            </a:extLst>
          </p:cNvPr>
          <p:cNvSpPr txBox="1"/>
          <p:nvPr/>
        </p:nvSpPr>
        <p:spPr>
          <a:xfrm>
            <a:off x="609600" y="5823540"/>
            <a:ext cx="65945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Multi-agent control </a:t>
            </a: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and </a:t>
            </a:r>
            <a:r>
              <a:rPr lang="en-US" sz="2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game theory</a:t>
            </a:r>
          </a:p>
        </p:txBody>
      </p:sp>
    </p:spTree>
    <p:extLst>
      <p:ext uri="{BB962C8B-B14F-4D97-AF65-F5344CB8AC3E}">
        <p14:creationId xmlns:p14="http://schemas.microsoft.com/office/powerpoint/2010/main" val="31675759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578-67BD-9C6A-5F5B-4074B649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control and societal challenges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CF8BC-7E12-BD41-DF5A-39A762CC4A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A11F4-8E19-F0D5-7CC5-94304141D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93DD9-C14D-F8BE-6F42-E925E755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F6F338-5A64-3490-C06A-2D2ACF6CC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77" y="1417638"/>
            <a:ext cx="3573431" cy="4759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9FE52-7979-4202-5F4E-3010B1D3D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639" y="1285092"/>
            <a:ext cx="7098323" cy="50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09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79355-9FD1-9626-39CD-8EF9FEF5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ource Sans Pro"/>
                <a:ea typeface="Source Sans Pro"/>
              </a:rPr>
              <a:t>This talk: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machine learning </a:t>
            </a:r>
            <a:r>
              <a:rPr lang="en-US" i="0" dirty="0">
                <a:solidFill>
                  <a:srgbClr val="374D81"/>
                </a:solidFill>
                <a:effectLst/>
                <a:latin typeface="Arial" panose="020B0604020202020204" pitchFamily="34" charset="0"/>
              </a:rPr>
              <a:t>⇄ </a:t>
            </a:r>
            <a:r>
              <a:rPr lang="en-US" dirty="0">
                <a:solidFill>
                  <a:srgbClr val="374D81"/>
                </a:solidFill>
                <a:latin typeface="Source Sans Pro"/>
                <a:ea typeface="Source Sans Pro"/>
              </a:rPr>
              <a:t>optimal control</a:t>
            </a:r>
            <a:endParaRPr lang="en-US" dirty="0">
              <a:solidFill>
                <a:srgbClr val="374D8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F4AA-02B2-385B-1686-51B4576CB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latin typeface="Segoe UI"/>
                <a:ea typeface="Source Sans Pro"/>
                <a:cs typeface="Segoe UI"/>
              </a:rPr>
              <a:t>1. Modeling and learning dynamics</a:t>
            </a:r>
          </a:p>
          <a:p>
            <a:endParaRPr lang="en-US" dirty="0">
              <a:latin typeface="Segoe UI"/>
              <a:ea typeface="Source Sans Pro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2. Machine learning for optimal control</a:t>
            </a:r>
            <a:endParaRPr lang="en-US" b="1" dirty="0">
              <a:latin typeface="Segoe UI"/>
              <a:cs typeface="Segoe UI"/>
            </a:endParaRP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Reinforcement learning (policy, value, and model learning)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Differentiable control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/>
                <a:ea typeface="Source Sans Pro"/>
                <a:cs typeface="Segoe UI"/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egoe UI"/>
              <a:cs typeface="Segoe UI"/>
            </a:endParaRPr>
          </a:p>
          <a:p>
            <a:r>
              <a:rPr lang="en-US" b="1" dirty="0">
                <a:latin typeface="Segoe UI"/>
                <a:ea typeface="Source Sans Pro"/>
                <a:cs typeface="Segoe UI"/>
              </a:rPr>
              <a:t>3. Optimal control for machine learning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Perspective on diffusion and optimal transport models</a:t>
            </a:r>
          </a:p>
          <a:p>
            <a:r>
              <a:rPr lang="en-US" dirty="0">
                <a:latin typeface="Segoe UI"/>
                <a:ea typeface="Source Sans Pro"/>
                <a:cs typeface="Segoe UI"/>
              </a:rPr>
              <a:t>+ RL-based updates for machine learning models (e.g., RLHF)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0A92-EBDF-06F3-72FC-B2803A126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0CA76-A21F-248E-1637-9F1B6E68E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4908-5BDE-315D-3134-F1676FE5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073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1281396"/>
            <a:ext cx="11326091" cy="1192189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9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optimal control and machine learning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526404" y="3158895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 AI (FAIR) NYC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16807B2-9F19-5444-DC3E-C2AE15E1A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1278" y="5720981"/>
            <a:ext cx="2628900" cy="9144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005817C-9692-D91C-5135-0AD26A21304D}"/>
              </a:ext>
            </a:extLst>
          </p:cNvPr>
          <p:cNvSpPr txBox="1">
            <a:spLocks/>
          </p:cNvSpPr>
          <p:nvPr/>
        </p:nvSpPr>
        <p:spPr>
          <a:xfrm>
            <a:off x="478278" y="2473585"/>
            <a:ext cx="10851073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Tutorial at the Workshop on New Frontiers in Learning, Control, and Dynamical Systems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C25B0DD-276B-9D75-4FB0-8A852D97A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546" y="4948154"/>
            <a:ext cx="1729871" cy="172987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46FD9C9-ADD7-5CC6-E738-644D1A8259EF}"/>
              </a:ext>
            </a:extLst>
          </p:cNvPr>
          <p:cNvSpPr txBox="1">
            <a:spLocks/>
          </p:cNvSpPr>
          <p:nvPr/>
        </p:nvSpPr>
        <p:spPr>
          <a:xfrm>
            <a:off x="451822" y="647719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github.com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0972A031-7930-2FD9-EDF0-D075FCB43A87}"/>
              </a:ext>
            </a:extLst>
          </p:cNvPr>
          <p:cNvSpPr txBox="1">
            <a:spLocks/>
          </p:cNvSpPr>
          <p:nvPr/>
        </p:nvSpPr>
        <p:spPr>
          <a:xfrm>
            <a:off x="525125" y="4848908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555552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5ADFCA2-EF39-53E2-1D9C-7F085F4DA990}"/>
              </a:ext>
            </a:extLst>
          </p:cNvPr>
          <p:cNvSpPr txBox="1"/>
          <p:nvPr/>
        </p:nvSpPr>
        <p:spPr>
          <a:xfrm>
            <a:off x="3261354" y="5984858"/>
            <a:ext cx="69168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Learning Agile and Dynamic Motor Skills for Legged Robots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Hwangbo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Science Robotics 2019.</a:t>
            </a:r>
          </a:p>
        </p:txBody>
      </p:sp>
      <p:pic>
        <p:nvPicPr>
          <p:cNvPr id="9" name="hutter2-out">
            <a:hlinkClick r:id="" action="ppaction://media"/>
            <a:extLst>
              <a:ext uri="{FF2B5EF4-FFF2-40B4-BE49-F238E27FC236}">
                <a16:creationId xmlns:a16="http://schemas.microsoft.com/office/drawing/2014/main" id="{AAC5D1E2-0EF8-5212-A84E-4C7886A4F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8739" y="2883530"/>
            <a:ext cx="5517197" cy="30804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FDE8E-7F5D-6DA8-9BC5-9B63A622AF41}"/>
              </a:ext>
            </a:extLst>
          </p:cNvPr>
          <p:cNvSpPr txBox="1"/>
          <p:nvPr/>
        </p:nvSpPr>
        <p:spPr>
          <a:xfrm>
            <a:off x="8232429" y="5677626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9ECC9C-26A9-6017-11B1-0EB63F6E7B24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CCF714-9C86-0DC8-C52C-B3EC744D739B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048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rma-out">
            <a:hlinkClick r:id="" action="ppaction://media"/>
            <a:extLst>
              <a:ext uri="{FF2B5EF4-FFF2-40B4-BE49-F238E27FC236}">
                <a16:creationId xmlns:a16="http://schemas.microsoft.com/office/drawing/2014/main" id="{BAE7BA77-8316-C75C-295F-39E009C4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7690" y="2938471"/>
            <a:ext cx="5564602" cy="30837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4E189D-2520-B95C-C0B8-40FB73099D5D}"/>
              </a:ext>
            </a:extLst>
          </p:cNvPr>
          <p:cNvSpPr txBox="1"/>
          <p:nvPr/>
        </p:nvSpPr>
        <p:spPr>
          <a:xfrm>
            <a:off x="3391580" y="6020600"/>
            <a:ext cx="55646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RMA: Rapid Motor Adaptation for Legged Robots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Ashish Kumar et al., RSS 2021.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EF4F2F-A79E-8D0A-A035-46FB0955E437}"/>
              </a:ext>
            </a:extLst>
          </p:cNvPr>
          <p:cNvSpPr txBox="1"/>
          <p:nvPr/>
        </p:nvSpPr>
        <p:spPr>
          <a:xfrm>
            <a:off x="8282573" y="5771279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004424-0C98-9A65-9A3A-C46CE8973BDF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611EE-DBB1-119B-1A6F-DE1EE73AEA4D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51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utter-out">
            <a:hlinkClick r:id="" action="ppaction://media"/>
            <a:extLst>
              <a:ext uri="{FF2B5EF4-FFF2-40B4-BE49-F238E27FC236}">
                <a16:creationId xmlns:a16="http://schemas.microsoft.com/office/drawing/2014/main" id="{5B1DFD02-DC69-133D-5384-847866112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36836" y="2948857"/>
            <a:ext cx="5333183" cy="2977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639B2D-E577-8274-6FD1-ED6B7D4AE4AB}"/>
              </a:ext>
            </a:extLst>
          </p:cNvPr>
          <p:cNvSpPr txBox="1"/>
          <p:nvPr/>
        </p:nvSpPr>
        <p:spPr>
          <a:xfrm>
            <a:off x="8184931" y="5653607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CE1A95-64C4-048A-9582-310E7E5BA6B4}"/>
              </a:ext>
            </a:extLst>
          </p:cNvPr>
          <p:cNvSpPr txBox="1"/>
          <p:nvPr/>
        </p:nvSpPr>
        <p:spPr>
          <a:xfrm>
            <a:off x="2468246" y="5975062"/>
            <a:ext cx="10972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Advanced skills through multiple adversarial motion priors in reinforcement learning.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Vollenweider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et al., ICRA 2023.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2981CF-3222-F573-5C12-462ADFE51044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5715FD-9BFD-1FAC-5094-C4CBD5F05890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73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57E0-C1BB-A27C-12D5-FF36BAB70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Optimal control in robotics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A52D7-0B0E-3568-61FD-FC307DF0E0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6567C-5FED-7BFF-0625-CFC17DDDB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optimal control and machine learning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00874-4EA6-3BD8-69C7-232C4E5C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F57196-044B-4D84-D068-6EB8D2DB6F2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10972800" cy="526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Source Sans Pro"/>
                <a:ea typeface="Source Sans Pro"/>
              </a:rPr>
              <a:t>Optimal control </a:t>
            </a:r>
            <a:r>
              <a:rPr lang="en-US" dirty="0">
                <a:latin typeface="Source Sans Pro"/>
                <a:ea typeface="Source Sans Pro"/>
              </a:rPr>
              <a:t>is about 1) </a:t>
            </a:r>
            <a:r>
              <a:rPr lang="en-US" b="1" dirty="0">
                <a:latin typeface="Source Sans Pro"/>
                <a:ea typeface="Source Sans Pro"/>
              </a:rPr>
              <a:t>modeling</a:t>
            </a:r>
            <a:r>
              <a:rPr lang="en-US" dirty="0">
                <a:latin typeface="Source Sans Pro"/>
                <a:ea typeface="Source Sans Pro"/>
              </a:rPr>
              <a:t> part of the world and 2) </a:t>
            </a:r>
            <a:r>
              <a:rPr lang="en-US" b="1" dirty="0">
                <a:latin typeface="Source Sans Pro"/>
                <a:ea typeface="Source Sans Pro"/>
              </a:rPr>
              <a:t>interacting</a:t>
            </a:r>
            <a:r>
              <a:rPr lang="en-US" dirty="0">
                <a:latin typeface="Source Sans Pro"/>
                <a:ea typeface="Source Sans Pro"/>
              </a:rPr>
              <a:t> with that model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78C06D-D8E6-5406-EEB1-D9D9758FD683}"/>
              </a:ext>
            </a:extLst>
          </p:cNvPr>
          <p:cNvSpPr/>
          <p:nvPr/>
        </p:nvSpPr>
        <p:spPr>
          <a:xfrm>
            <a:off x="637863" y="1524240"/>
            <a:ext cx="9846205" cy="5943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AD68FD-E946-C9DB-2D16-6820EC622162}"/>
              </a:ext>
            </a:extLst>
          </p:cNvPr>
          <p:cNvSpPr txBox="1">
            <a:spLocks/>
          </p:cNvSpPr>
          <p:nvPr/>
        </p:nvSpPr>
        <p:spPr>
          <a:xfrm>
            <a:off x="2440210" y="2229804"/>
            <a:ext cx="2994455" cy="4130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ource Sans Pro"/>
                <a:ea typeface="Source Sans Pro"/>
              </a:rPr>
              <a:t>the robotic system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5281666C-6E37-7F41-AE6C-E2A3B3842E6D}"/>
              </a:ext>
            </a:extLst>
          </p:cNvPr>
          <p:cNvSpPr/>
          <p:nvPr/>
        </p:nvSpPr>
        <p:spPr>
          <a:xfrm>
            <a:off x="4109013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A69E92BA-6CA4-D85F-02A9-A8A37A71D3E8}"/>
              </a:ext>
            </a:extLst>
          </p:cNvPr>
          <p:cNvSpPr/>
          <p:nvPr/>
        </p:nvSpPr>
        <p:spPr>
          <a:xfrm>
            <a:off x="7914642" y="1935324"/>
            <a:ext cx="208344" cy="391188"/>
          </a:xfrm>
          <a:prstGeom prst="downArrow">
            <a:avLst>
              <a:gd name="adj1" fmla="val 15138"/>
              <a:gd name="adj2" fmla="val 52905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CBBD8A-F28A-E8A5-EE4E-CB89CC02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183" y="259249"/>
            <a:ext cx="2407634" cy="1158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/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  <a:t>e.g., the Newton-Euler equations of motion</a:t>
                </a:r>
                <a:b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/>
                    <a:ea typeface="Source Sans Pro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𝑀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̈"/>
                          <m:ctrlPr>
                            <a:rPr lang="en-US" sz="14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acc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𝑛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Source Sans Pro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dirty="0" smtClean="0">
                                      <a:solidFill>
                                        <a:schemeClr val="tx1">
                                          <a:lumMod val="50000"/>
                                          <a:lumOff val="50000"/>
                                        </a:schemeClr>
                                      </a:solidFill>
                                      <a:latin typeface="Cambria Math" panose="02000503000000000000" pitchFamily="2" charset="77"/>
                                      <a:ea typeface="Source Sans Pro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=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𝜏</m:t>
                      </m:r>
                      <m:d>
                        <m:d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Source Sans Pro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  <a:ea typeface="Source Sans Pro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+</m:t>
                      </m:r>
                      <m:r>
                        <a:rPr lang="en-US" sz="1400" b="0" i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00503000000000000" pitchFamily="2" charset="77"/>
                          <a:ea typeface="Source Sans Pro"/>
                        </a:rPr>
                        <m:t>𝐵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Source Sans Pro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𝑢</m:t>
                          </m:r>
                        </m:e>
                        <m:sub>
                          <m:r>
                            <a:rPr lang="en-US" sz="1400" b="0" i="1" dirty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  <a:ea typeface="Source Sans Pro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E6817B-6304-166B-E781-172037328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3732" y="2174458"/>
                <a:ext cx="3430914" cy="523220"/>
              </a:xfrm>
              <a:prstGeom prst="rect">
                <a:avLst/>
              </a:prstGeom>
              <a:blipFill>
                <a:blip r:embed="rId5"/>
                <a:stretch>
                  <a:fillRect l="-738" t="-2381"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shadow-out">
            <a:hlinkClick r:id="" action="ppaction://media"/>
            <a:extLst>
              <a:ext uri="{FF2B5EF4-FFF2-40B4-BE49-F238E27FC236}">
                <a16:creationId xmlns:a16="http://schemas.microsoft.com/office/drawing/2014/main" id="{3C9C0A20-CC0F-0EC5-F4C6-7B847A7E8E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9786" y="2894433"/>
            <a:ext cx="5656397" cy="33328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5A4BB9-2578-53D7-1DB1-8C6F1324A140}"/>
              </a:ext>
            </a:extLst>
          </p:cNvPr>
          <p:cNvSpPr txBox="1"/>
          <p:nvPr/>
        </p:nvSpPr>
        <p:spPr>
          <a:xfrm>
            <a:off x="7207332" y="5979195"/>
            <a:ext cx="1818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Shadow Robotics</a:t>
            </a:r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5AEA6-1565-D812-E9C8-60498CC3E624}"/>
              </a:ext>
            </a:extLst>
          </p:cNvPr>
          <p:cNvSpPr txBox="1"/>
          <p:nvPr/>
        </p:nvSpPr>
        <p:spPr>
          <a:xfrm>
            <a:off x="7852074" y="2249165"/>
            <a:ext cx="1104110" cy="37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/>
                <a:ea typeface="Source Sans Pro"/>
              </a:rPr>
              <a:t>actuators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Source Sans Pro"/>
              <a:ea typeface="Source Sans Pro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567A1A-70FE-059C-CD37-94EAF777B623}"/>
              </a:ext>
            </a:extLst>
          </p:cNvPr>
          <p:cNvSpPr txBox="1"/>
          <p:nvPr/>
        </p:nvSpPr>
        <p:spPr>
          <a:xfrm>
            <a:off x="8934078" y="2174458"/>
            <a:ext cx="34309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/>
                <a:ea typeface="Source Sans Pro"/>
              </a:rPr>
              <a:t>e.g., torques on the joints, thrusters, steering, acceleration, braking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508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140062</TotalTime>
  <Words>4533</Words>
  <Application>Microsoft Macintosh PowerPoint</Application>
  <PresentationFormat>Widescreen</PresentationFormat>
  <Paragraphs>663</Paragraphs>
  <Slides>53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Calibri</vt:lpstr>
      <vt:lpstr>Cambria Math</vt:lpstr>
      <vt:lpstr>CMR8</vt:lpstr>
      <vt:lpstr>Gilmer</vt:lpstr>
      <vt:lpstr>Helvetica Neue Light</vt:lpstr>
      <vt:lpstr>Lucida Grande</vt:lpstr>
      <vt:lpstr>Menlo</vt:lpstr>
      <vt:lpstr>Segoe UI</vt:lpstr>
      <vt:lpstr>Source Sans Pro</vt:lpstr>
      <vt:lpstr>Wingdings</vt:lpstr>
      <vt:lpstr>Office Theme</vt:lpstr>
      <vt:lpstr>PowerPoint Presentation</vt:lpstr>
      <vt:lpstr>Disclaimer</vt:lpstr>
      <vt:lpstr>What is optimal control?</vt:lpstr>
      <vt:lpstr>The brachistochrone problem</vt:lpstr>
      <vt:lpstr>Optimal control in robotics</vt:lpstr>
      <vt:lpstr>Optimal control in robotics</vt:lpstr>
      <vt:lpstr>Optimal control in robotics</vt:lpstr>
      <vt:lpstr>Optimal control in robotics</vt:lpstr>
      <vt:lpstr>Optimal control in robotics</vt:lpstr>
      <vt:lpstr>Optimal control in robotics</vt:lpstr>
      <vt:lpstr>Optimal control in robotics</vt:lpstr>
      <vt:lpstr>Optimal control in robotics</vt:lpstr>
      <vt:lpstr>Optimal control in robotics</vt:lpstr>
      <vt:lpstr>Where does machine learning fit in?</vt:lpstr>
      <vt:lpstr>This talk: machine learning ⇄ optimal control</vt:lpstr>
      <vt:lpstr>How do we (passively) model the world?</vt:lpstr>
      <vt:lpstr>Machine learning way of learning dynamics</vt:lpstr>
      <vt:lpstr>Adding interactions — controlled dynamics</vt:lpstr>
      <vt:lpstr>This talk: machine learning ⇄ optimal control</vt:lpstr>
      <vt:lpstr>Formulating basic optimal control problems</vt:lpstr>
      <vt:lpstr>Solving optimal control problems</vt:lpstr>
      <vt:lpstr>Analyzing controllers</vt:lpstr>
      <vt:lpstr>Analyzing controllers</vt:lpstr>
      <vt:lpstr>Other optimal control courses &amp; books</vt:lpstr>
      <vt:lpstr>Optimal control as a function</vt:lpstr>
      <vt:lpstr>Where does machine learning fit in?</vt:lpstr>
      <vt:lpstr>Markov decision processes and RL</vt:lpstr>
      <vt:lpstr>Comparing the MDP to optimal control</vt:lpstr>
      <vt:lpstr>Repeatedly optimizing for computing a policy</vt:lpstr>
      <vt:lpstr>Policy learning and amortized optimization</vt:lpstr>
      <vt:lpstr>Further reading on amortized optimization</vt:lpstr>
      <vt:lpstr>Model-based stochastic value gradients</vt:lpstr>
      <vt:lpstr>Diffusion for control and RL</vt:lpstr>
      <vt:lpstr>Reinforcement learning topics</vt:lpstr>
      <vt:lpstr>Control &amp; reinforcement learning resources</vt:lpstr>
      <vt:lpstr>This talk: machine learning ⇄ optimal control</vt:lpstr>
      <vt:lpstr>Controllers don’t live in isolation</vt:lpstr>
      <vt:lpstr>Differentiate the controller!</vt:lpstr>
      <vt:lpstr>Derivatives in RL and control</vt:lpstr>
      <vt:lpstr>How to differentiate the controller?</vt:lpstr>
      <vt:lpstr>End-to-end model learning starting references</vt:lpstr>
      <vt:lpstr>This talk: machine learning ⇄ optimal control</vt:lpstr>
      <vt:lpstr>Euclidean distance as optimal control</vt:lpstr>
      <vt:lpstr>Optimal control for optimal transport</vt:lpstr>
      <vt:lpstr>Optimal control+RL for solving QPs</vt:lpstr>
      <vt:lpstr>Reinforcement learning from human feedback</vt:lpstr>
      <vt:lpstr>Ongoing and future directions in ML+control</vt:lpstr>
      <vt:lpstr>Ongoing and future directions in ML+control</vt:lpstr>
      <vt:lpstr>Ongoing and future directions in ML+control</vt:lpstr>
      <vt:lpstr>Ongoing and future directions in ML+control</vt:lpstr>
      <vt:lpstr>Optimal control and societal challenges</vt:lpstr>
      <vt:lpstr>This talk: machine learning ⇄ optimal control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1014</cp:revision>
  <cp:lastPrinted>2019-05-02T03:49:05Z</cp:lastPrinted>
  <dcterms:created xsi:type="dcterms:W3CDTF">2016-09-04T10:19:12Z</dcterms:created>
  <dcterms:modified xsi:type="dcterms:W3CDTF">2023-07-28T18:06:51Z</dcterms:modified>
  <cp:category/>
</cp:coreProperties>
</file>