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6" r:id="rId2"/>
    <p:sldId id="690" r:id="rId3"/>
    <p:sldId id="707" r:id="rId4"/>
    <p:sldId id="708" r:id="rId5"/>
    <p:sldId id="605" r:id="rId6"/>
    <p:sldId id="709" r:id="rId7"/>
    <p:sldId id="561" r:id="rId8"/>
    <p:sldId id="562" r:id="rId9"/>
    <p:sldId id="710" r:id="rId10"/>
    <p:sldId id="706" r:id="rId1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4EB648"/>
    <a:srgbClr val="374C81"/>
    <a:srgbClr val="FFFFFF"/>
    <a:srgbClr val="4D88B8"/>
    <a:srgbClr val="FBACBA"/>
    <a:srgbClr val="384B80"/>
    <a:srgbClr val="B5C1E0"/>
    <a:srgbClr val="F8FF00"/>
    <a:srgbClr val="E0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B0877-CF65-C44E-9281-3D2D441D090B}" v="361" dt="2023-06-30T19:11:14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/>
    <p:restoredTop sz="73810"/>
  </p:normalViewPr>
  <p:slideViewPr>
    <p:cSldViewPr snapToGrid="0" snapToObjects="1">
      <p:cViewPr varScale="1">
        <p:scale>
          <a:sx n="92" d="100"/>
          <a:sy n="92" d="100"/>
        </p:scale>
        <p:origin x="134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ev Red" userId="d1e6ab8e110173ef" providerId="Windows Live" clId="Web-{C3F1987D-3C7F-4817-9234-609A2BC5C1D0}"/>
    <pc:docChg chg="modSld">
      <pc:chgData name="Iev Red" userId="d1e6ab8e110173ef" providerId="Windows Live" clId="Web-{C3F1987D-3C7F-4817-9234-609A2BC5C1D0}" dt="2023-06-28T10:43:34.956" v="0" actId="20577"/>
      <pc:docMkLst>
        <pc:docMk/>
      </pc:docMkLst>
      <pc:sldChg chg="modSp">
        <pc:chgData name="Iev Red" userId="d1e6ab8e110173ef" providerId="Windows Live" clId="Web-{C3F1987D-3C7F-4817-9234-609A2BC5C1D0}" dt="2023-06-28T10:43:34.956" v="0" actId="20577"/>
        <pc:sldMkLst>
          <pc:docMk/>
          <pc:sldMk cId="3999579013" sldId="605"/>
        </pc:sldMkLst>
        <pc:spChg chg="mod">
          <ac:chgData name="Iev Red" userId="d1e6ab8e110173ef" providerId="Windows Live" clId="Web-{C3F1987D-3C7F-4817-9234-609A2BC5C1D0}" dt="2023-06-28T10:43:34.956" v="0" actId="20577"/>
          <ac:spMkLst>
            <pc:docMk/>
            <pc:sldMk cId="3999579013" sldId="605"/>
            <ac:spMk id="14" creationId="{DE7BAD6B-5464-ACB6-3620-FD8877637853}"/>
          </ac:spMkLst>
        </pc:spChg>
      </pc:sldChg>
    </pc:docChg>
  </pc:docChgLst>
  <pc:docChgLst>
    <pc:chgData name="Brandon Amos" userId="afec91c01fb71b33" providerId="LiveId" clId="{296B0877-CF65-C44E-9281-3D2D441D090B}"/>
    <pc:docChg chg="undo redo custSel addSld delSld modSld modMainMaster">
      <pc:chgData name="Brandon Amos" userId="afec91c01fb71b33" providerId="LiveId" clId="{296B0877-CF65-C44E-9281-3D2D441D090B}" dt="2023-06-30T19:11:37.966" v="4633" actId="1076"/>
      <pc:docMkLst>
        <pc:docMk/>
      </pc:docMkLst>
      <pc:sldChg chg="addSp delSp modSp add mod">
        <pc:chgData name="Brandon Amos" userId="afec91c01fb71b33" providerId="LiveId" clId="{296B0877-CF65-C44E-9281-3D2D441D090B}" dt="2023-06-30T19:11:37.966" v="4633" actId="1076"/>
        <pc:sldMkLst>
          <pc:docMk/>
          <pc:sldMk cId="1367218106" sldId="561"/>
        </pc:sldMkLst>
        <pc:spChg chg="mod">
          <ac:chgData name="Brandon Amos" userId="afec91c01fb71b33" providerId="LiveId" clId="{296B0877-CF65-C44E-9281-3D2D441D090B}" dt="2023-06-27T20:59:09.552" v="1997" actId="20577"/>
          <ac:spMkLst>
            <pc:docMk/>
            <pc:sldMk cId="1367218106" sldId="561"/>
            <ac:spMk id="2" creationId="{8191654A-5B97-AF5E-DDD6-19EB14BC1B0D}"/>
          </ac:spMkLst>
        </pc:spChg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1367218106" sldId="561"/>
            <ac:spMk id="3" creationId="{63666C08-63C5-2E09-9B3F-F06AF33A79AD}"/>
          </ac:spMkLst>
        </pc:spChg>
        <pc:spChg chg="del">
          <ac:chgData name="Brandon Amos" userId="afec91c01fb71b33" providerId="LiveId" clId="{296B0877-CF65-C44E-9281-3D2D441D090B}" dt="2023-06-29T16:07:53.237" v="2323"/>
          <ac:spMkLst>
            <pc:docMk/>
            <pc:sldMk cId="1367218106" sldId="561"/>
            <ac:spMk id="4" creationId="{145AC065-F43B-7C43-8D67-F61AE23CA7CF}"/>
          </ac:spMkLst>
        </pc:spChg>
        <pc:spChg chg="add mod">
          <ac:chgData name="Brandon Amos" userId="afec91c01fb71b33" providerId="LiveId" clId="{296B0877-CF65-C44E-9281-3D2D441D090B}" dt="2023-06-30T19:11:37.966" v="4633" actId="1076"/>
          <ac:spMkLst>
            <pc:docMk/>
            <pc:sldMk cId="1367218106" sldId="561"/>
            <ac:spMk id="4" creationId="{76EACA8E-103C-5758-8E84-22E415645EF7}"/>
          </ac:spMkLst>
        </pc:spChg>
        <pc:spChg chg="del">
          <ac:chgData name="Brandon Amos" userId="afec91c01fb71b33" providerId="LiveId" clId="{296B0877-CF65-C44E-9281-3D2D441D090B}" dt="2023-06-29T16:07:16.392" v="2322"/>
          <ac:spMkLst>
            <pc:docMk/>
            <pc:sldMk cId="1367218106" sldId="561"/>
            <ac:spMk id="5" creationId="{86E3B320-8DF0-8450-3BA7-C7982E378953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1367218106" sldId="561"/>
            <ac:spMk id="7" creationId="{173ABDC6-3162-6751-5A5A-EB4855D4AA20}"/>
          </ac:spMkLst>
        </pc:spChg>
        <pc:spChg chg="add mod">
          <ac:chgData name="Brandon Amos" userId="afec91c01fb71b33" providerId="LiveId" clId="{296B0877-CF65-C44E-9281-3D2D441D090B}" dt="2023-06-27T21:00:55.859" v="2224" actId="20577"/>
          <ac:spMkLst>
            <pc:docMk/>
            <pc:sldMk cId="1367218106" sldId="561"/>
            <ac:spMk id="9" creationId="{10BEBA2F-6361-CA7D-B5A0-2014E26CEFB1}"/>
          </ac:spMkLst>
        </pc:spChg>
        <pc:picChg chg="del">
          <ac:chgData name="Brandon Amos" userId="afec91c01fb71b33" providerId="LiveId" clId="{296B0877-CF65-C44E-9281-3D2D441D090B}" dt="2023-06-27T20:57:26.573" v="1912" actId="478"/>
          <ac:picMkLst>
            <pc:docMk/>
            <pc:sldMk cId="1367218106" sldId="561"/>
            <ac:picMk id="3" creationId="{F4A8B2E6-256B-57F8-DB51-11994AB3E30F}"/>
          </ac:picMkLst>
        </pc:picChg>
        <pc:picChg chg="add mod">
          <ac:chgData name="Brandon Amos" userId="afec91c01fb71b33" providerId="LiveId" clId="{296B0877-CF65-C44E-9281-3D2D441D090B}" dt="2023-06-27T20:57:55.153" v="1917" actId="18331"/>
          <ac:picMkLst>
            <pc:docMk/>
            <pc:sldMk cId="1367218106" sldId="561"/>
            <ac:picMk id="7" creationId="{F5775965-8FE0-BC38-3855-3DDF0A3C37F7}"/>
          </ac:picMkLst>
        </pc:picChg>
        <pc:picChg chg="mod">
          <ac:chgData name="Brandon Amos" userId="afec91c01fb71b33" providerId="LiveId" clId="{296B0877-CF65-C44E-9281-3D2D441D090B}" dt="2023-06-30T19:11:28.648" v="4622" actId="1036"/>
          <ac:picMkLst>
            <pc:docMk/>
            <pc:sldMk cId="1367218106" sldId="561"/>
            <ac:picMk id="14" creationId="{C9021D47-ABC8-72EE-AE79-DA0386FC5F28}"/>
          </ac:picMkLst>
        </pc:picChg>
      </pc:sldChg>
      <pc:sldChg chg="addSp delSp modSp add mod">
        <pc:chgData name="Brandon Amos" userId="afec91c01fb71b33" providerId="LiveId" clId="{296B0877-CF65-C44E-9281-3D2D441D090B}" dt="2023-06-30T17:54:32.628" v="3025" actId="478"/>
        <pc:sldMkLst>
          <pc:docMk/>
          <pc:sldMk cId="1713073059" sldId="562"/>
        </pc:sldMkLst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1713073059" sldId="562"/>
            <ac:spMk id="2" creationId="{82DE1B8A-833B-BD3C-75EA-90915DB1D3E4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1713073059" sldId="562"/>
            <ac:spMk id="3" creationId="{5A88B723-1497-351A-C6B2-A67470E28E1E}"/>
          </ac:spMkLst>
        </pc:spChg>
        <pc:spChg chg="del">
          <ac:chgData name="Brandon Amos" userId="afec91c01fb71b33" providerId="LiveId" clId="{296B0877-CF65-C44E-9281-3D2D441D090B}" dt="2023-06-29T16:07:53.237" v="2323"/>
          <ac:spMkLst>
            <pc:docMk/>
            <pc:sldMk cId="1713073059" sldId="562"/>
            <ac:spMk id="4" creationId="{378FC68D-EE21-5CFC-8565-1DBCB82EBA59}"/>
          </ac:spMkLst>
        </pc:spChg>
        <pc:spChg chg="del">
          <ac:chgData name="Brandon Amos" userId="afec91c01fb71b33" providerId="LiveId" clId="{296B0877-CF65-C44E-9281-3D2D441D090B}" dt="2023-06-29T16:07:16.392" v="2322"/>
          <ac:spMkLst>
            <pc:docMk/>
            <pc:sldMk cId="1713073059" sldId="562"/>
            <ac:spMk id="5" creationId="{E89EAAE1-F8B6-E0E8-11EB-BAD44AD5C38C}"/>
          </ac:spMkLst>
        </pc:spChg>
        <pc:spChg chg="add del mod">
          <ac:chgData name="Brandon Amos" userId="afec91c01fb71b33" providerId="LiveId" clId="{296B0877-CF65-C44E-9281-3D2D441D090B}" dt="2023-06-30T17:54:32.628" v="3025" actId="478"/>
          <ac:spMkLst>
            <pc:docMk/>
            <pc:sldMk cId="1713073059" sldId="562"/>
            <ac:spMk id="11" creationId="{0934A601-F848-AB6F-F4D6-A9C8794E7DA0}"/>
          </ac:spMkLst>
        </pc:spChg>
      </pc:sldChg>
      <pc:sldChg chg="addSp delSp modSp add mod modNotesTx">
        <pc:chgData name="Brandon Amos" userId="afec91c01fb71b33" providerId="LiveId" clId="{296B0877-CF65-C44E-9281-3D2D441D090B}" dt="2023-06-30T19:09:38.989" v="4543" actId="20577"/>
        <pc:sldMkLst>
          <pc:docMk/>
          <pc:sldMk cId="3999579013" sldId="605"/>
        </pc:sldMkLst>
        <pc:spChg chg="mod">
          <ac:chgData name="Brandon Amos" userId="afec91c01fb71b33" providerId="LiveId" clId="{296B0877-CF65-C44E-9281-3D2D441D090B}" dt="2023-06-30T19:09:38.989" v="4543" actId="20577"/>
          <ac:spMkLst>
            <pc:docMk/>
            <pc:sldMk cId="3999579013" sldId="605"/>
            <ac:spMk id="2" creationId="{7DB51D39-E950-EA4F-EB4F-517201797B3F}"/>
          </ac:spMkLst>
        </pc:spChg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3999579013" sldId="605"/>
            <ac:spMk id="3" creationId="{E8777A99-03AC-BE94-7A35-8692F69F5850}"/>
          </ac:spMkLst>
        </pc:spChg>
        <pc:spChg chg="del">
          <ac:chgData name="Brandon Amos" userId="afec91c01fb71b33" providerId="LiveId" clId="{296B0877-CF65-C44E-9281-3D2D441D090B}" dt="2023-06-29T16:07:53.237" v="2323"/>
          <ac:spMkLst>
            <pc:docMk/>
            <pc:sldMk cId="3999579013" sldId="605"/>
            <ac:spMk id="4" creationId="{E3AFF482-0D22-CA9F-DEE6-EA71DBDE6EDB}"/>
          </ac:spMkLst>
        </pc:spChg>
        <pc:spChg chg="del">
          <ac:chgData name="Brandon Amos" userId="afec91c01fb71b33" providerId="LiveId" clId="{296B0877-CF65-C44E-9281-3D2D441D090B}" dt="2023-06-29T16:07:16.392" v="2322"/>
          <ac:spMkLst>
            <pc:docMk/>
            <pc:sldMk cId="3999579013" sldId="605"/>
            <ac:spMk id="5" creationId="{6BCA8F1A-B32C-A498-11D0-A4FB6989BEA8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3999579013" sldId="605"/>
            <ac:spMk id="7" creationId="{0C7CFCAF-E082-3C8F-E9A2-D7C0F6BBC16B}"/>
          </ac:spMkLst>
        </pc:spChg>
        <pc:spChg chg="add del mod">
          <ac:chgData name="Brandon Amos" userId="afec91c01fb71b33" providerId="LiveId" clId="{296B0877-CF65-C44E-9281-3D2D441D090B}" dt="2023-06-30T17:52:47.119" v="2960" actId="478"/>
          <ac:spMkLst>
            <pc:docMk/>
            <pc:sldMk cId="3999579013" sldId="605"/>
            <ac:spMk id="10" creationId="{69FCE9D2-AEDA-06B7-24C3-3A652F722CE8}"/>
          </ac:spMkLst>
        </pc:spChg>
        <pc:spChg chg="add mod">
          <ac:chgData name="Brandon Amos" userId="afec91c01fb71b33" providerId="LiveId" clId="{296B0877-CF65-C44E-9281-3D2D441D090B}" dt="2023-06-30T17:51:21.105" v="2927" actId="1035"/>
          <ac:spMkLst>
            <pc:docMk/>
            <pc:sldMk cId="3999579013" sldId="605"/>
            <ac:spMk id="14" creationId="{DE7BAD6B-5464-ACB6-3620-FD8877637853}"/>
          </ac:spMkLst>
        </pc:spChg>
        <pc:grpChg chg="add mod">
          <ac:chgData name="Brandon Amos" userId="afec91c01fb71b33" providerId="LiveId" clId="{296B0877-CF65-C44E-9281-3D2D441D090B}" dt="2023-06-30T17:53:50.252" v="2989" actId="1076"/>
          <ac:grpSpMkLst>
            <pc:docMk/>
            <pc:sldMk cId="3999579013" sldId="605"/>
            <ac:grpSpMk id="19" creationId="{9FF40612-337D-45F6-B87E-92D36C1EB072}"/>
          </ac:grpSpMkLst>
        </pc:grpChg>
        <pc:grpChg chg="add mod">
          <ac:chgData name="Brandon Amos" userId="afec91c01fb71b33" providerId="LiveId" clId="{296B0877-CF65-C44E-9281-3D2D441D090B}" dt="2023-06-30T17:53:52.575" v="2990" actId="1076"/>
          <ac:grpSpMkLst>
            <pc:docMk/>
            <pc:sldMk cId="3999579013" sldId="605"/>
            <ac:grpSpMk id="20" creationId="{AC7A000E-1939-4A3E-7D70-A8FC1F96A39E}"/>
          </ac:grpSpMkLst>
        </pc:grpChg>
        <pc:picChg chg="del">
          <ac:chgData name="Brandon Amos" userId="afec91c01fb71b33" providerId="LiveId" clId="{296B0877-CF65-C44E-9281-3D2D441D090B}" dt="2023-06-27T20:43:34.085" v="1570" actId="478"/>
          <ac:picMkLst>
            <pc:docMk/>
            <pc:sldMk cId="3999579013" sldId="605"/>
            <ac:picMk id="3" creationId="{37F72051-9147-6A42-C4C8-25F4802A3B20}"/>
          </ac:picMkLst>
        </pc:picChg>
        <pc:picChg chg="del">
          <ac:chgData name="Brandon Amos" userId="afec91c01fb71b33" providerId="LiveId" clId="{296B0877-CF65-C44E-9281-3D2D441D090B}" dt="2023-06-27T20:43:32.884" v="1569" actId="478"/>
          <ac:picMkLst>
            <pc:docMk/>
            <pc:sldMk cId="3999579013" sldId="605"/>
            <ac:picMk id="7" creationId="{1C833DEC-0416-F66D-102D-D5D375EFB684}"/>
          </ac:picMkLst>
        </pc:picChg>
        <pc:picChg chg="add mod">
          <ac:chgData name="Brandon Amos" userId="afec91c01fb71b33" providerId="LiveId" clId="{296B0877-CF65-C44E-9281-3D2D441D090B}" dt="2023-06-30T17:53:55.485" v="2991" actId="1076"/>
          <ac:picMkLst>
            <pc:docMk/>
            <pc:sldMk cId="3999579013" sldId="605"/>
            <ac:picMk id="8" creationId="{67FE0563-4E2E-A2A1-45BE-E2C65E105E6B}"/>
          </ac:picMkLst>
        </pc:picChg>
        <pc:picChg chg="del">
          <ac:chgData name="Brandon Amos" userId="afec91c01fb71b33" providerId="LiveId" clId="{296B0877-CF65-C44E-9281-3D2D441D090B}" dt="2023-06-27T20:43:35.221" v="1571" actId="478"/>
          <ac:picMkLst>
            <pc:docMk/>
            <pc:sldMk cId="3999579013" sldId="605"/>
            <ac:picMk id="8" creationId="{F55A3587-E2A3-3270-18B5-9FC5B56264B3}"/>
          </ac:picMkLst>
        </pc:picChg>
        <pc:picChg chg="add mod">
          <ac:chgData name="Brandon Amos" userId="afec91c01fb71b33" providerId="LiveId" clId="{296B0877-CF65-C44E-9281-3D2D441D090B}" dt="2023-06-30T17:51:42.185" v="2933" actId="571"/>
          <ac:picMkLst>
            <pc:docMk/>
            <pc:sldMk cId="3999579013" sldId="605"/>
            <ac:picMk id="9" creationId="{CC594E02-D55E-22B2-EAFB-A1BAC933C167}"/>
          </ac:picMkLst>
        </pc:picChg>
        <pc:picChg chg="add mod">
          <ac:chgData name="Brandon Amos" userId="afec91c01fb71b33" providerId="LiveId" clId="{296B0877-CF65-C44E-9281-3D2D441D090B}" dt="2023-06-27T20:55:18.977" v="1677" actId="1076"/>
          <ac:picMkLst>
            <pc:docMk/>
            <pc:sldMk cId="3999579013" sldId="605"/>
            <ac:picMk id="10" creationId="{8C938BD6-B94C-C2A3-09C6-079139D930C5}"/>
          </ac:picMkLst>
        </pc:picChg>
        <pc:picChg chg="mod modCrop">
          <ac:chgData name="Brandon Amos" userId="afec91c01fb71b33" providerId="LiveId" clId="{296B0877-CF65-C44E-9281-3D2D441D090B}" dt="2023-06-30T17:53:34.880" v="2980" actId="164"/>
          <ac:picMkLst>
            <pc:docMk/>
            <pc:sldMk cId="3999579013" sldId="605"/>
            <ac:picMk id="11" creationId="{AE7CE1C0-7947-5F33-2E28-4ECAA16FCCC4}"/>
          </ac:picMkLst>
        </pc:picChg>
        <pc:picChg chg="add mod">
          <ac:chgData name="Brandon Amos" userId="afec91c01fb71b33" providerId="LiveId" clId="{296B0877-CF65-C44E-9281-3D2D441D090B}" dt="2023-06-27T20:55:16.480" v="1676" actId="1076"/>
          <ac:picMkLst>
            <pc:docMk/>
            <pc:sldMk cId="3999579013" sldId="605"/>
            <ac:picMk id="12" creationId="{2F34F411-C757-0172-484C-71E0F8D22580}"/>
          </ac:picMkLst>
        </pc:picChg>
        <pc:picChg chg="add mod modCrop">
          <ac:chgData name="Brandon Amos" userId="afec91c01fb71b33" providerId="LiveId" clId="{296B0877-CF65-C44E-9281-3D2D441D090B}" dt="2023-06-30T17:54:07.443" v="3016" actId="1036"/>
          <ac:picMkLst>
            <pc:docMk/>
            <pc:sldMk cId="3999579013" sldId="605"/>
            <ac:picMk id="12" creationId="{D0030278-D853-9A64-6873-A49EA28C97D0}"/>
          </ac:picMkLst>
        </pc:picChg>
        <pc:picChg chg="add mod modCrop">
          <ac:chgData name="Brandon Amos" userId="afec91c01fb71b33" providerId="LiveId" clId="{296B0877-CF65-C44E-9281-3D2D441D090B}" dt="2023-06-30T17:54:01.628" v="2997" actId="1037"/>
          <ac:picMkLst>
            <pc:docMk/>
            <pc:sldMk cId="3999579013" sldId="605"/>
            <ac:picMk id="13" creationId="{27CAD2E3-78FF-8E69-BE79-4220DD78BB26}"/>
          </ac:picMkLst>
        </pc:picChg>
        <pc:picChg chg="add mod">
          <ac:chgData name="Brandon Amos" userId="afec91c01fb71b33" providerId="LiveId" clId="{296B0877-CF65-C44E-9281-3D2D441D090B}" dt="2023-06-27T20:55:20.428" v="1678" actId="1076"/>
          <ac:picMkLst>
            <pc:docMk/>
            <pc:sldMk cId="3999579013" sldId="605"/>
            <ac:picMk id="13" creationId="{C04EFDC5-C533-5FAD-F24F-538CF3B7861B}"/>
          </ac:picMkLst>
        </pc:picChg>
        <pc:picChg chg="mod modCrop">
          <ac:chgData name="Brandon Amos" userId="afec91c01fb71b33" providerId="LiveId" clId="{296B0877-CF65-C44E-9281-3D2D441D090B}" dt="2023-06-30T17:54:07.443" v="3016" actId="1036"/>
          <ac:picMkLst>
            <pc:docMk/>
            <pc:sldMk cId="3999579013" sldId="605"/>
            <ac:picMk id="15" creationId="{A35FC70E-DCF6-A891-327C-5F936367820B}"/>
          </ac:picMkLst>
        </pc:picChg>
        <pc:picChg chg="mod">
          <ac:chgData name="Brandon Amos" userId="afec91c01fb71b33" providerId="LiveId" clId="{296B0877-CF65-C44E-9281-3D2D441D090B}" dt="2023-06-30T17:54:13.790" v="3023" actId="1036"/>
          <ac:picMkLst>
            <pc:docMk/>
            <pc:sldMk cId="3999579013" sldId="605"/>
            <ac:picMk id="16" creationId="{4A8EF9BD-193B-BC64-656E-50466E0DBE59}"/>
          </ac:picMkLst>
        </pc:picChg>
        <pc:picChg chg="mod">
          <ac:chgData name="Brandon Amos" userId="afec91c01fb71b33" providerId="LiveId" clId="{296B0877-CF65-C44E-9281-3D2D441D090B}" dt="2023-06-30T17:53:39.052" v="2982" actId="164"/>
          <ac:picMkLst>
            <pc:docMk/>
            <pc:sldMk cId="3999579013" sldId="605"/>
            <ac:picMk id="17" creationId="{0A90AAD3-E1BE-A468-FA20-6C26801B0A1C}"/>
          </ac:picMkLst>
        </pc:picChg>
        <pc:picChg chg="mod">
          <ac:chgData name="Brandon Amos" userId="afec91c01fb71b33" providerId="LiveId" clId="{296B0877-CF65-C44E-9281-3D2D441D090B}" dt="2023-06-30T17:54:13.790" v="3023" actId="1036"/>
          <ac:picMkLst>
            <pc:docMk/>
            <pc:sldMk cId="3999579013" sldId="605"/>
            <ac:picMk id="18" creationId="{8C93FAAB-7B13-5CB0-F34C-8592E907FC2C}"/>
          </ac:picMkLst>
        </pc:picChg>
      </pc:sldChg>
      <pc:sldChg chg="modSp add del mod">
        <pc:chgData name="Brandon Amos" userId="afec91c01fb71b33" providerId="LiveId" clId="{296B0877-CF65-C44E-9281-3D2D441D090B}" dt="2023-06-27T20:57:17.302" v="1910" actId="2696"/>
        <pc:sldMkLst>
          <pc:docMk/>
          <pc:sldMk cId="1552585929" sldId="674"/>
        </pc:sldMkLst>
        <pc:spChg chg="mod">
          <ac:chgData name="Brandon Amos" userId="afec91c01fb71b33" providerId="LiveId" clId="{296B0877-CF65-C44E-9281-3D2D441D090B}" dt="2023-06-27T20:43:26.936" v="1567" actId="27636"/>
          <ac:spMkLst>
            <pc:docMk/>
            <pc:sldMk cId="1552585929" sldId="674"/>
            <ac:spMk id="3" creationId="{84965159-2ABB-2665-4AFD-234F8DE9D099}"/>
          </ac:spMkLst>
        </pc:spChg>
      </pc:sldChg>
      <pc:sldChg chg="modSp add del mod">
        <pc:chgData name="Brandon Amos" userId="afec91c01fb71b33" providerId="LiveId" clId="{296B0877-CF65-C44E-9281-3D2D441D090B}" dt="2023-06-27T20:57:23.448" v="1911" actId="2696"/>
        <pc:sldMkLst>
          <pc:docMk/>
          <pc:sldMk cId="3693909040" sldId="678"/>
        </pc:sldMkLst>
        <pc:spChg chg="mod">
          <ac:chgData name="Brandon Amos" userId="afec91c01fb71b33" providerId="LiveId" clId="{296B0877-CF65-C44E-9281-3D2D441D090B}" dt="2023-06-27T20:43:26.882" v="1566" actId="27636"/>
          <ac:spMkLst>
            <pc:docMk/>
            <pc:sldMk cId="3693909040" sldId="678"/>
            <ac:spMk id="3" creationId="{BE8A90E0-42B2-636D-1009-88CA2AD3A52B}"/>
          </ac:spMkLst>
        </pc:spChg>
      </pc:sldChg>
      <pc:sldChg chg="addSp delSp modSp mod">
        <pc:chgData name="Brandon Amos" userId="afec91c01fb71b33" providerId="LiveId" clId="{296B0877-CF65-C44E-9281-3D2D441D090B}" dt="2023-06-30T19:05:00.836" v="4526" actId="1037"/>
        <pc:sldMkLst>
          <pc:docMk/>
          <pc:sldMk cId="3629456312" sldId="690"/>
        </pc:sldMkLst>
        <pc:spChg chg="mod">
          <ac:chgData name="Brandon Amos" userId="afec91c01fb71b33" providerId="LiveId" clId="{296B0877-CF65-C44E-9281-3D2D441D090B}" dt="2023-06-30T19:05:00.836" v="4526" actId="1037"/>
          <ac:spMkLst>
            <pc:docMk/>
            <pc:sldMk cId="3629456312" sldId="690"/>
            <ac:spMk id="3" creationId="{67870204-A95B-CFAA-54D4-C72D703B1ADE}"/>
          </ac:spMkLst>
        </pc:spChg>
        <pc:spChg chg="add del mod">
          <ac:chgData name="Brandon Amos" userId="afec91c01fb71b33" providerId="LiveId" clId="{296B0877-CF65-C44E-9281-3D2D441D090B}" dt="2023-06-29T16:07:53.237" v="2323"/>
          <ac:spMkLst>
            <pc:docMk/>
            <pc:sldMk cId="3629456312" sldId="690"/>
            <ac:spMk id="4" creationId="{9275B3FE-37AC-E986-4A36-758A119C641B}"/>
          </ac:spMkLst>
        </pc:spChg>
        <pc:spChg chg="add mod">
          <ac:chgData name="Brandon Amos" userId="afec91c01fb71b33" providerId="LiveId" clId="{296B0877-CF65-C44E-9281-3D2D441D090B}" dt="2023-06-29T16:07:16.392" v="2322"/>
          <ac:spMkLst>
            <pc:docMk/>
            <pc:sldMk cId="3629456312" sldId="690"/>
            <ac:spMk id="5" creationId="{632A7E78-337F-0370-1D05-15B6AF7D9CB4}"/>
          </ac:spMkLst>
        </pc:spChg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3629456312" sldId="690"/>
            <ac:spMk id="6" creationId="{EA91A79A-48C6-E272-9EB4-2F2A006987A1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3629456312" sldId="690"/>
            <ac:spMk id="10" creationId="{F95E847B-9A5B-27E5-6AC0-13A565163E29}"/>
          </ac:spMkLst>
        </pc:spChg>
        <pc:spChg chg="add del mod">
          <ac:chgData name="Brandon Amos" userId="afec91c01fb71b33" providerId="LiveId" clId="{296B0877-CF65-C44E-9281-3D2D441D090B}" dt="2023-06-30T17:43:26.028" v="2456" actId="478"/>
          <ac:spMkLst>
            <pc:docMk/>
            <pc:sldMk cId="3629456312" sldId="690"/>
            <ac:spMk id="11" creationId="{BE7CFE26-0D55-EED6-8274-EE840D879068}"/>
          </ac:spMkLst>
        </pc:spChg>
        <pc:spChg chg="add mod">
          <ac:chgData name="Brandon Amos" userId="afec91c01fb71b33" providerId="LiveId" clId="{296B0877-CF65-C44E-9281-3D2D441D090B}" dt="2023-06-30T18:31:26.955" v="4506" actId="1076"/>
          <ac:spMkLst>
            <pc:docMk/>
            <pc:sldMk cId="3629456312" sldId="690"/>
            <ac:spMk id="12" creationId="{B77C2F72-02F8-5290-F070-B1C5EB7E4449}"/>
          </ac:spMkLst>
        </pc:spChg>
        <pc:spChg chg="mod">
          <ac:chgData name="Brandon Amos" userId="afec91c01fb71b33" providerId="LiveId" clId="{296B0877-CF65-C44E-9281-3D2D441D090B}" dt="2023-06-27T20:51:20.621" v="1601" actId="20577"/>
          <ac:spMkLst>
            <pc:docMk/>
            <pc:sldMk cId="3629456312" sldId="690"/>
            <ac:spMk id="21" creationId="{69DBE1B2-D5E3-E244-A1A2-766793FF6348}"/>
          </ac:spMkLst>
        </pc:spChg>
        <pc:picChg chg="mod">
          <ac:chgData name="Brandon Amos" userId="afec91c01fb71b33" providerId="LiveId" clId="{296B0877-CF65-C44E-9281-3D2D441D090B}" dt="2023-06-30T17:15:03.482" v="2449" actId="1076"/>
          <ac:picMkLst>
            <pc:docMk/>
            <pc:sldMk cId="3629456312" sldId="690"/>
            <ac:picMk id="7" creationId="{AB682C43-1C76-20FF-F14C-7E3DFFB26A22}"/>
          </ac:picMkLst>
        </pc:picChg>
      </pc:sldChg>
      <pc:sldChg chg="del">
        <pc:chgData name="Brandon Amos" userId="afec91c01fb71b33" providerId="LiveId" clId="{296B0877-CF65-C44E-9281-3D2D441D090B}" dt="2023-06-27T20:58:02.890" v="1918" actId="2696"/>
        <pc:sldMkLst>
          <pc:docMk/>
          <pc:sldMk cId="1632385120" sldId="699"/>
        </pc:sldMkLst>
      </pc:sldChg>
      <pc:sldChg chg="addSp delSp modSp mod">
        <pc:chgData name="Brandon Amos" userId="afec91c01fb71b33" providerId="LiveId" clId="{296B0877-CF65-C44E-9281-3D2D441D090B}" dt="2023-06-30T19:07:04.995" v="4529" actId="20577"/>
        <pc:sldMkLst>
          <pc:docMk/>
          <pc:sldMk cId="2771191833" sldId="707"/>
        </pc:sldMkLst>
        <pc:spChg chg="mod">
          <ac:chgData name="Brandon Amos" userId="afec91c01fb71b33" providerId="LiveId" clId="{296B0877-CF65-C44E-9281-3D2D441D090B}" dt="2023-06-30T19:07:04.995" v="4529" actId="20577"/>
          <ac:spMkLst>
            <pc:docMk/>
            <pc:sldMk cId="2771191833" sldId="707"/>
            <ac:spMk id="3" creationId="{DE6C5146-7F9F-4DE0-C0BF-99B0D53F7DF6}"/>
          </ac:spMkLst>
        </pc:spChg>
        <pc:spChg chg="mod">
          <ac:chgData name="Brandon Amos" userId="afec91c01fb71b33" providerId="LiveId" clId="{296B0877-CF65-C44E-9281-3D2D441D090B}" dt="2023-06-30T18:31:44.559" v="4508" actId="404"/>
          <ac:spMkLst>
            <pc:docMk/>
            <pc:sldMk cId="2771191833" sldId="707"/>
            <ac:spMk id="4" creationId="{B4006F5A-1DCF-6B44-F4EC-47EF198441E8}"/>
          </ac:spMkLst>
        </pc:spChg>
        <pc:spChg chg="add del mod">
          <ac:chgData name="Brandon Amos" userId="afec91c01fb71b33" providerId="LiveId" clId="{296B0877-CF65-C44E-9281-3D2D441D090B}" dt="2023-06-29T16:07:53.237" v="2323"/>
          <ac:spMkLst>
            <pc:docMk/>
            <pc:sldMk cId="2771191833" sldId="707"/>
            <ac:spMk id="5" creationId="{E6366522-D2B8-802F-00A7-A13DEFDF56BD}"/>
          </ac:spMkLst>
        </pc:spChg>
        <pc:spChg chg="add mod">
          <ac:chgData name="Brandon Amos" userId="afec91c01fb71b33" providerId="LiveId" clId="{296B0877-CF65-C44E-9281-3D2D441D090B}" dt="2023-06-29T16:07:16.392" v="2322"/>
          <ac:spMkLst>
            <pc:docMk/>
            <pc:sldMk cId="2771191833" sldId="707"/>
            <ac:spMk id="6" creationId="{EF9CCF8E-3769-92A8-1B94-934522D829C8}"/>
          </ac:spMkLst>
        </pc:spChg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2771191833" sldId="707"/>
            <ac:spMk id="7" creationId="{E07D31B1-EE61-E23A-4E90-DFF8300FAEAB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2771191833" sldId="707"/>
            <ac:spMk id="8" creationId="{3273CC40-46B0-277D-2237-D46316A7C1AB}"/>
          </ac:spMkLst>
        </pc:spChg>
        <pc:spChg chg="add mod">
          <ac:chgData name="Brandon Amos" userId="afec91c01fb71b33" providerId="LiveId" clId="{296B0877-CF65-C44E-9281-3D2D441D090B}" dt="2023-06-30T18:31:56.091" v="4510" actId="14100"/>
          <ac:spMkLst>
            <pc:docMk/>
            <pc:sldMk cId="2771191833" sldId="707"/>
            <ac:spMk id="11" creationId="{078B4EAF-74EF-078D-9F74-17FB885D2A49}"/>
          </ac:spMkLst>
        </pc:spChg>
        <pc:picChg chg="add mod">
          <ac:chgData name="Brandon Amos" userId="afec91c01fb71b33" providerId="LiveId" clId="{296B0877-CF65-C44E-9281-3D2D441D090B}" dt="2023-06-30T17:12:27.838" v="2367" actId="1076"/>
          <ac:picMkLst>
            <pc:docMk/>
            <pc:sldMk cId="2771191833" sldId="707"/>
            <ac:picMk id="10" creationId="{0A3C59DC-B626-9CF4-86D8-A6F7C02571D6}"/>
          </ac:picMkLst>
        </pc:picChg>
      </pc:sldChg>
      <pc:sldChg chg="addSp delSp modSp new mod modNotesTx">
        <pc:chgData name="Brandon Amos" userId="afec91c01fb71b33" providerId="LiveId" clId="{296B0877-CF65-C44E-9281-3D2D441D090B}" dt="2023-06-30T18:41:08.643" v="4518" actId="1036"/>
        <pc:sldMkLst>
          <pc:docMk/>
          <pc:sldMk cId="323474953" sldId="708"/>
        </pc:sldMkLst>
        <pc:spChg chg="mod">
          <ac:chgData name="Brandon Amos" userId="afec91c01fb71b33" providerId="LiveId" clId="{296B0877-CF65-C44E-9281-3D2D441D090B}" dt="2023-06-27T20:26:04.878" v="758" actId="20577"/>
          <ac:spMkLst>
            <pc:docMk/>
            <pc:sldMk cId="323474953" sldId="708"/>
            <ac:spMk id="2" creationId="{42DC807E-4770-E759-53AB-737157AE0C88}"/>
          </ac:spMkLst>
        </pc:spChg>
        <pc:spChg chg="mod">
          <ac:chgData name="Brandon Amos" userId="afec91c01fb71b33" providerId="LiveId" clId="{296B0877-CF65-C44E-9281-3D2D441D090B}" dt="2023-06-30T18:00:39.529" v="3263" actId="20577"/>
          <ac:spMkLst>
            <pc:docMk/>
            <pc:sldMk cId="323474953" sldId="708"/>
            <ac:spMk id="3" creationId="{9A46BCAE-B4CC-55CC-4BE0-922E115D5DED}"/>
          </ac:spMkLst>
        </pc:spChg>
        <pc:spChg chg="add mod">
          <ac:chgData name="Brandon Amos" userId="afec91c01fb71b33" providerId="LiveId" clId="{296B0877-CF65-C44E-9281-3D2D441D090B}" dt="2023-06-30T17:56:32.902" v="3111" actId="255"/>
          <ac:spMkLst>
            <pc:docMk/>
            <pc:sldMk cId="323474953" sldId="708"/>
            <ac:spMk id="4" creationId="{CD5587DC-99E2-5459-E4D9-6BEAB599C399}"/>
          </ac:spMkLst>
        </pc:spChg>
        <pc:spChg chg="add mod">
          <ac:chgData name="Brandon Amos" userId="afec91c01fb71b33" providerId="LiveId" clId="{296B0877-CF65-C44E-9281-3D2D441D090B}" dt="2023-06-30T17:57:52.861" v="3189" actId="404"/>
          <ac:spMkLst>
            <pc:docMk/>
            <pc:sldMk cId="323474953" sldId="708"/>
            <ac:spMk id="5" creationId="{DD4C629C-E52D-A934-2B87-23FA1B071EDF}"/>
          </ac:spMkLst>
        </pc:spChg>
        <pc:spChg chg="add mod">
          <ac:chgData name="Brandon Amos" userId="afec91c01fb71b33" providerId="LiveId" clId="{296B0877-CF65-C44E-9281-3D2D441D090B}" dt="2023-06-30T18:01:06.587" v="3291" actId="20577"/>
          <ac:spMkLst>
            <pc:docMk/>
            <pc:sldMk cId="323474953" sldId="708"/>
            <ac:spMk id="6" creationId="{A277BA3C-D2FF-6B7C-454A-596EFD5B0A33}"/>
          </ac:spMkLst>
        </pc:spChg>
        <pc:spChg chg="add mod">
          <ac:chgData name="Brandon Amos" userId="afec91c01fb71b33" providerId="LiveId" clId="{296B0877-CF65-C44E-9281-3D2D441D090B}" dt="2023-06-30T18:41:08.643" v="4518" actId="1036"/>
          <ac:spMkLst>
            <pc:docMk/>
            <pc:sldMk cId="323474953" sldId="708"/>
            <ac:spMk id="7" creationId="{17D28F5D-8812-44B7-7253-C455E8EB408F}"/>
          </ac:spMkLst>
        </pc:spChg>
        <pc:spChg chg="add mod">
          <ac:chgData name="Brandon Amos" userId="afec91c01fb71b33" providerId="LiveId" clId="{296B0877-CF65-C44E-9281-3D2D441D090B}" dt="2023-06-30T18:32:18.947" v="4516" actId="1076"/>
          <ac:spMkLst>
            <pc:docMk/>
            <pc:sldMk cId="323474953" sldId="708"/>
            <ac:spMk id="8" creationId="{0F1DDD65-BB58-F573-5819-E1912B5D002B}"/>
          </ac:spMkLst>
        </pc:spChg>
        <pc:spChg chg="add del mod">
          <ac:chgData name="Brandon Amos" userId="afec91c01fb71b33" providerId="LiveId" clId="{296B0877-CF65-C44E-9281-3D2D441D090B}" dt="2023-06-29T16:07:53.237" v="2323"/>
          <ac:spMkLst>
            <pc:docMk/>
            <pc:sldMk cId="323474953" sldId="708"/>
            <ac:spMk id="8" creationId="{C5E49772-3772-5683-85EF-8552CFDC89E2}"/>
          </ac:spMkLst>
        </pc:spChg>
        <pc:spChg chg="add mod">
          <ac:chgData name="Brandon Amos" userId="afec91c01fb71b33" providerId="LiveId" clId="{296B0877-CF65-C44E-9281-3D2D441D090B}" dt="2023-06-29T16:07:16.392" v="2322"/>
          <ac:spMkLst>
            <pc:docMk/>
            <pc:sldMk cId="323474953" sldId="708"/>
            <ac:spMk id="9" creationId="{D3B9F821-955E-ADE8-E1ED-60105754B26D}"/>
          </ac:spMkLst>
        </pc:spChg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323474953" sldId="708"/>
            <ac:spMk id="10" creationId="{4A3718B3-A3EC-25E7-DED4-44CDD8E4B706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323474953" sldId="708"/>
            <ac:spMk id="11" creationId="{E5A673F4-BFDA-9A83-95D8-9E7829E557B3}"/>
          </ac:spMkLst>
        </pc:spChg>
        <pc:picChg chg="add del mod">
          <ac:chgData name="Brandon Amos" userId="afec91c01fb71b33" providerId="LiveId" clId="{296B0877-CF65-C44E-9281-3D2D441D090B}" dt="2023-06-27T20:44:10.953" v="1574" actId="478"/>
          <ac:picMkLst>
            <pc:docMk/>
            <pc:sldMk cId="323474953" sldId="708"/>
            <ac:picMk id="8" creationId="{F445115C-B24C-9A45-571B-013D31B8DA79}"/>
          </ac:picMkLst>
        </pc:picChg>
        <pc:picChg chg="add del mod">
          <ac:chgData name="Brandon Amos" userId="afec91c01fb71b33" providerId="LiveId" clId="{296B0877-CF65-C44E-9281-3D2D441D090B}" dt="2023-06-27T20:52:35.508" v="1611" actId="478"/>
          <ac:picMkLst>
            <pc:docMk/>
            <pc:sldMk cId="323474953" sldId="708"/>
            <ac:picMk id="10" creationId="{0C7FA10F-4920-1CCA-68FB-A370CF86CE58}"/>
          </ac:picMkLst>
        </pc:picChg>
        <pc:picChg chg="add mod">
          <ac:chgData name="Brandon Amos" userId="afec91c01fb71b33" providerId="LiveId" clId="{296B0877-CF65-C44E-9281-3D2D441D090B}" dt="2023-06-27T20:54:10.039" v="1664" actId="1076"/>
          <ac:picMkLst>
            <pc:docMk/>
            <pc:sldMk cId="323474953" sldId="708"/>
            <ac:picMk id="12" creationId="{2296E5B5-B63F-7D2F-75B0-62DEFE25E1F5}"/>
          </ac:picMkLst>
        </pc:picChg>
      </pc:sldChg>
      <pc:sldChg chg="addSp delSp modSp new mod">
        <pc:chgData name="Brandon Amos" userId="afec91c01fb71b33" providerId="LiveId" clId="{296B0877-CF65-C44E-9281-3D2D441D090B}" dt="2023-06-30T19:09:56.528" v="4564" actId="27636"/>
        <pc:sldMkLst>
          <pc:docMk/>
          <pc:sldMk cId="2592368669" sldId="709"/>
        </pc:sldMkLst>
        <pc:spChg chg="mod">
          <ac:chgData name="Brandon Amos" userId="afec91c01fb71b33" providerId="LiveId" clId="{296B0877-CF65-C44E-9281-3D2D441D090B}" dt="2023-06-27T20:58:50.819" v="1931" actId="14100"/>
          <ac:spMkLst>
            <pc:docMk/>
            <pc:sldMk cId="2592368669" sldId="709"/>
            <ac:spMk id="2" creationId="{0AE6DD4E-6719-E8E2-B8F8-75785DE748ED}"/>
          </ac:spMkLst>
        </pc:spChg>
        <pc:spChg chg="add del mod">
          <ac:chgData name="Brandon Amos" userId="afec91c01fb71b33" providerId="LiveId" clId="{296B0877-CF65-C44E-9281-3D2D441D090B}" dt="2023-06-29T16:07:53.237" v="2323"/>
          <ac:spMkLst>
            <pc:docMk/>
            <pc:sldMk cId="2592368669" sldId="709"/>
            <ac:spMk id="3" creationId="{5106FBA6-62E3-45B4-D522-380416ACC688}"/>
          </ac:spMkLst>
        </pc:spChg>
        <pc:spChg chg="del">
          <ac:chgData name="Brandon Amos" userId="afec91c01fb71b33" providerId="LiveId" clId="{296B0877-CF65-C44E-9281-3D2D441D090B}" dt="2023-06-27T20:55:59.432" v="1756"/>
          <ac:spMkLst>
            <pc:docMk/>
            <pc:sldMk cId="2592368669" sldId="709"/>
            <ac:spMk id="3" creationId="{684BED53-D739-1AA4-DB98-537507EF217F}"/>
          </ac:spMkLst>
        </pc:spChg>
        <pc:spChg chg="add mod">
          <ac:chgData name="Brandon Amos" userId="afec91c01fb71b33" providerId="LiveId" clId="{296B0877-CF65-C44E-9281-3D2D441D090B}" dt="2023-06-29T16:07:16.392" v="2322"/>
          <ac:spMkLst>
            <pc:docMk/>
            <pc:sldMk cId="2592368669" sldId="709"/>
            <ac:spMk id="4" creationId="{312D5EAD-80A3-A5EB-2CA6-74FDA9799E46}"/>
          </ac:spMkLst>
        </pc:spChg>
        <pc:spChg chg="add mod">
          <ac:chgData name="Brandon Amos" userId="afec91c01fb71b33" providerId="LiveId" clId="{296B0877-CF65-C44E-9281-3D2D441D090B}" dt="2023-06-27T21:00:58.532" v="2225" actId="20577"/>
          <ac:spMkLst>
            <pc:docMk/>
            <pc:sldMk cId="2592368669" sldId="709"/>
            <ac:spMk id="5" creationId="{5A4EDAFD-1172-CC66-D3C3-841E7109916B}"/>
          </ac:spMkLst>
        </pc:spChg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2592368669" sldId="709"/>
            <ac:spMk id="6" creationId="{3F29CF90-DDB6-3346-4DB1-06B860882B72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2592368669" sldId="709"/>
            <ac:spMk id="7" creationId="{177AC73F-F653-9D76-4EE0-F392E4C71126}"/>
          </ac:spMkLst>
        </pc:spChg>
        <pc:spChg chg="add mod">
          <ac:chgData name="Brandon Amos" userId="afec91c01fb71b33" providerId="LiveId" clId="{296B0877-CF65-C44E-9281-3D2D441D090B}" dt="2023-06-30T19:09:56.528" v="4564" actId="27636"/>
          <ac:spMkLst>
            <pc:docMk/>
            <pc:sldMk cId="2592368669" sldId="709"/>
            <ac:spMk id="20" creationId="{0D4B247D-C94F-27ED-BD1B-609E4A647B19}"/>
          </ac:spMkLst>
        </pc:spChg>
        <pc:picChg chg="add mod">
          <ac:chgData name="Brandon Amos" userId="afec91c01fb71b33" providerId="LiveId" clId="{296B0877-CF65-C44E-9281-3D2D441D090B}" dt="2023-06-27T20:56:15.270" v="1759" actId="1076"/>
          <ac:picMkLst>
            <pc:docMk/>
            <pc:sldMk cId="2592368669" sldId="709"/>
            <ac:picMk id="4" creationId="{BA69B2D4-7CEE-0677-213B-491253BBADE5}"/>
          </ac:picMkLst>
        </pc:picChg>
        <pc:picChg chg="mod">
          <ac:chgData name="Brandon Amos" userId="afec91c01fb71b33" providerId="LiveId" clId="{296B0877-CF65-C44E-9281-3D2D441D090B}" dt="2023-06-30T18:14:34.746" v="3726" actId="1037"/>
          <ac:picMkLst>
            <pc:docMk/>
            <pc:sldMk cId="2592368669" sldId="709"/>
            <ac:picMk id="8" creationId="{2623394B-52BB-D5ED-DA76-2A589D73C9CA}"/>
          </ac:picMkLst>
        </pc:picChg>
        <pc:picChg chg="add del mod">
          <ac:chgData name="Brandon Amos" userId="afec91c01fb71b33" providerId="LiveId" clId="{296B0877-CF65-C44E-9281-3D2D441D090B}" dt="2023-06-30T18:02:45.886" v="3298" actId="478"/>
          <ac:picMkLst>
            <pc:docMk/>
            <pc:sldMk cId="2592368669" sldId="709"/>
            <ac:picMk id="9" creationId="{8726FFF7-6152-ABC4-43B5-2987767F5DF8}"/>
          </ac:picMkLst>
        </pc:picChg>
        <pc:picChg chg="add mod modCrop">
          <ac:chgData name="Brandon Amos" userId="afec91c01fb71b33" providerId="LiveId" clId="{296B0877-CF65-C44E-9281-3D2D441D090B}" dt="2023-06-30T18:14:47.930" v="3735" actId="1035"/>
          <ac:picMkLst>
            <pc:docMk/>
            <pc:sldMk cId="2592368669" sldId="709"/>
            <ac:picMk id="10" creationId="{FA85EC92-C7B5-6DBE-94E7-31ED1C6004F4}"/>
          </ac:picMkLst>
        </pc:picChg>
        <pc:picChg chg="add del mod modCrop">
          <ac:chgData name="Brandon Amos" userId="afec91c01fb71b33" providerId="LiveId" clId="{296B0877-CF65-C44E-9281-3D2D441D090B}" dt="2023-06-30T18:14:40.468" v="3728" actId="1037"/>
          <ac:picMkLst>
            <pc:docMk/>
            <pc:sldMk cId="2592368669" sldId="709"/>
            <ac:picMk id="11" creationId="{C4911A6B-AAA8-C201-8E6F-5812FE10CC9F}"/>
          </ac:picMkLst>
        </pc:picChg>
        <pc:picChg chg="add del">
          <ac:chgData name="Brandon Amos" userId="afec91c01fb71b33" providerId="LiveId" clId="{296B0877-CF65-C44E-9281-3D2D441D090B}" dt="2023-06-30T18:11:22.333" v="3329"/>
          <ac:picMkLst>
            <pc:docMk/>
            <pc:sldMk cId="2592368669" sldId="709"/>
            <ac:picMk id="19" creationId="{9ABE53E8-A373-6E88-7615-A073DC6E387C}"/>
          </ac:picMkLst>
        </pc:picChg>
        <pc:cxnChg chg="add del mod">
          <ac:chgData name="Brandon Amos" userId="afec91c01fb71b33" providerId="LiveId" clId="{296B0877-CF65-C44E-9281-3D2D441D090B}" dt="2023-06-30T18:16:03.543" v="3760" actId="14100"/>
          <ac:cxnSpMkLst>
            <pc:docMk/>
            <pc:sldMk cId="2592368669" sldId="709"/>
            <ac:cxnSpMk id="13" creationId="{2F4DB9D5-B8AD-160B-B4D5-C85FE59632A4}"/>
          </ac:cxnSpMkLst>
        </pc:cxnChg>
        <pc:cxnChg chg="add mod">
          <ac:chgData name="Brandon Amos" userId="afec91c01fb71b33" providerId="LiveId" clId="{296B0877-CF65-C44E-9281-3D2D441D090B}" dt="2023-06-30T18:15:46.841" v="3758" actId="14100"/>
          <ac:cxnSpMkLst>
            <pc:docMk/>
            <pc:sldMk cId="2592368669" sldId="709"/>
            <ac:cxnSpMk id="23" creationId="{692C9FCE-3BA2-61A3-E428-345A274E3C90}"/>
          </ac:cxnSpMkLst>
        </pc:cxnChg>
        <pc:cxnChg chg="add mod">
          <ac:chgData name="Brandon Amos" userId="afec91c01fb71b33" providerId="LiveId" clId="{296B0877-CF65-C44E-9281-3D2D441D090B}" dt="2023-06-30T18:15:42.275" v="3757" actId="1037"/>
          <ac:cxnSpMkLst>
            <pc:docMk/>
            <pc:sldMk cId="2592368669" sldId="709"/>
            <ac:cxnSpMk id="26" creationId="{4BBDD359-4BCB-9C2F-5AE8-1A61F358E621}"/>
          </ac:cxnSpMkLst>
        </pc:cxnChg>
      </pc:sldChg>
      <pc:sldChg chg="new del">
        <pc:chgData name="Brandon Amos" userId="afec91c01fb71b33" providerId="LiveId" clId="{296B0877-CF65-C44E-9281-3D2D441D090B}" dt="2023-06-27T20:43:28.743" v="1568" actId="2696"/>
        <pc:sldMkLst>
          <pc:docMk/>
          <pc:sldMk cId="3033194840" sldId="709"/>
        </pc:sldMkLst>
      </pc:sldChg>
      <pc:sldChg chg="addSp delSp modSp new mod">
        <pc:chgData name="Brandon Amos" userId="afec91c01fb71b33" providerId="LiveId" clId="{296B0877-CF65-C44E-9281-3D2D441D090B}" dt="2023-06-30T18:21:54.792" v="4476" actId="1076"/>
        <pc:sldMkLst>
          <pc:docMk/>
          <pc:sldMk cId="2891466859" sldId="710"/>
        </pc:sldMkLst>
        <pc:spChg chg="mod">
          <ac:chgData name="Brandon Amos" userId="afec91c01fb71b33" providerId="LiveId" clId="{296B0877-CF65-C44E-9281-3D2D441D090B}" dt="2023-06-30T18:21:43.992" v="4475" actId="20577"/>
          <ac:spMkLst>
            <pc:docMk/>
            <pc:sldMk cId="2891466859" sldId="710"/>
            <ac:spMk id="2" creationId="{A07EF35E-8BC7-456A-1390-87A94B28254F}"/>
          </ac:spMkLst>
        </pc:spChg>
        <pc:spChg chg="mod">
          <ac:chgData name="Brandon Amos" userId="afec91c01fb71b33" providerId="LiveId" clId="{296B0877-CF65-C44E-9281-3D2D441D090B}" dt="2023-06-30T18:21:38.328" v="4472" actId="207"/>
          <ac:spMkLst>
            <pc:docMk/>
            <pc:sldMk cId="2891466859" sldId="710"/>
            <ac:spMk id="3" creationId="{BF2F576A-2856-6C85-0198-519E86D41487}"/>
          </ac:spMkLst>
        </pc:spChg>
        <pc:spChg chg="add del mod">
          <ac:chgData name="Brandon Amos" userId="afec91c01fb71b33" providerId="LiveId" clId="{296B0877-CF65-C44E-9281-3D2D441D090B}" dt="2023-06-29T16:07:53.237" v="2323"/>
          <ac:spMkLst>
            <pc:docMk/>
            <pc:sldMk cId="2891466859" sldId="710"/>
            <ac:spMk id="4" creationId="{58E61C70-942B-1942-120F-DD8DF71CCF39}"/>
          </ac:spMkLst>
        </pc:spChg>
        <pc:spChg chg="add mod">
          <ac:chgData name="Brandon Amos" userId="afec91c01fb71b33" providerId="LiveId" clId="{296B0877-CF65-C44E-9281-3D2D441D090B}" dt="2023-06-29T16:07:16.392" v="2322"/>
          <ac:spMkLst>
            <pc:docMk/>
            <pc:sldMk cId="2891466859" sldId="710"/>
            <ac:spMk id="5" creationId="{EA4FC60B-E072-0416-B9E4-7DAC78081A22}"/>
          </ac:spMkLst>
        </pc:spChg>
        <pc:spChg chg="add mod">
          <ac:chgData name="Brandon Amos" userId="afec91c01fb71b33" providerId="LiveId" clId="{296B0877-CF65-C44E-9281-3D2D441D090B}" dt="2023-06-29T16:07:53.237" v="2323"/>
          <ac:spMkLst>
            <pc:docMk/>
            <pc:sldMk cId="2891466859" sldId="710"/>
            <ac:spMk id="6" creationId="{A5360E55-3E74-42E1-EEBC-1A09CFC6B74B}"/>
          </ac:spMkLst>
        </pc:spChg>
        <pc:spChg chg="add mod">
          <ac:chgData name="Brandon Amos" userId="afec91c01fb71b33" providerId="LiveId" clId="{296B0877-CF65-C44E-9281-3D2D441D090B}" dt="2023-06-29T16:08:10.899" v="2324"/>
          <ac:spMkLst>
            <pc:docMk/>
            <pc:sldMk cId="2891466859" sldId="710"/>
            <ac:spMk id="7" creationId="{215FAC76-8851-8B3E-5CDC-7D37FA02EDDE}"/>
          </ac:spMkLst>
        </pc:spChg>
        <pc:picChg chg="add mod">
          <ac:chgData name="Brandon Amos" userId="afec91c01fb71b33" providerId="LiveId" clId="{296B0877-CF65-C44E-9281-3D2D441D090B}" dt="2023-06-30T18:21:54.792" v="4476" actId="1076"/>
          <ac:picMkLst>
            <pc:docMk/>
            <pc:sldMk cId="2891466859" sldId="710"/>
            <ac:picMk id="9" creationId="{67745DE8-4A3F-D254-BAB6-7BCA0CEEB8EC}"/>
          </ac:picMkLst>
        </pc:picChg>
        <pc:picChg chg="add mod">
          <ac:chgData name="Brandon Amos" userId="afec91c01fb71b33" providerId="LiveId" clId="{296B0877-CF65-C44E-9281-3D2D441D090B}" dt="2023-06-30T18:21:54.792" v="4476" actId="1076"/>
          <ac:picMkLst>
            <pc:docMk/>
            <pc:sldMk cId="2891466859" sldId="710"/>
            <ac:picMk id="11" creationId="{ED1D0AC0-6D14-B4BE-5CAC-A8DFA23295F1}"/>
          </ac:picMkLst>
        </pc:picChg>
        <pc:picChg chg="add del mod">
          <ac:chgData name="Brandon Amos" userId="afec91c01fb71b33" providerId="LiveId" clId="{296B0877-CF65-C44E-9281-3D2D441D090B}" dt="2023-06-30T17:56:05.259" v="3108" actId="478"/>
          <ac:picMkLst>
            <pc:docMk/>
            <pc:sldMk cId="2891466859" sldId="710"/>
            <ac:picMk id="13" creationId="{42B33479-C0E5-83B5-10A9-BEE9BBB87074}"/>
          </ac:picMkLst>
        </pc:picChg>
        <pc:picChg chg="add mod">
          <ac:chgData name="Brandon Amos" userId="afec91c01fb71b33" providerId="LiveId" clId="{296B0877-CF65-C44E-9281-3D2D441D090B}" dt="2023-06-30T18:21:54.792" v="4476" actId="1076"/>
          <ac:picMkLst>
            <pc:docMk/>
            <pc:sldMk cId="2891466859" sldId="710"/>
            <ac:picMk id="14" creationId="{82004B23-C1A6-C04F-B06D-357424B59E5E}"/>
          </ac:picMkLst>
        </pc:picChg>
      </pc:sldChg>
      <pc:sldChg chg="modSp new del mod">
        <pc:chgData name="Brandon Amos" userId="afec91c01fb71b33" providerId="LiveId" clId="{296B0877-CF65-C44E-9281-3D2D441D090B}" dt="2023-06-30T17:47:43.597" v="2642" actId="2696"/>
        <pc:sldMkLst>
          <pc:docMk/>
          <pc:sldMk cId="821210776" sldId="711"/>
        </pc:sldMkLst>
        <pc:spChg chg="mod">
          <ac:chgData name="Brandon Amos" userId="afec91c01fb71b33" providerId="LiveId" clId="{296B0877-CF65-C44E-9281-3D2D441D090B}" dt="2023-06-30T17:11:30.701" v="2360" actId="20577"/>
          <ac:spMkLst>
            <pc:docMk/>
            <pc:sldMk cId="821210776" sldId="711"/>
            <ac:spMk id="2" creationId="{4AE429ED-3CAD-EF65-9D13-EE740D2C1169}"/>
          </ac:spMkLst>
        </pc:spChg>
      </pc:sldChg>
      <pc:sldMasterChg chg="modSp modSldLayout">
        <pc:chgData name="Brandon Amos" userId="afec91c01fb71b33" providerId="LiveId" clId="{296B0877-CF65-C44E-9281-3D2D441D090B}" dt="2023-06-30T18:00:00.559" v="3234" actId="255"/>
        <pc:sldMasterMkLst>
          <pc:docMk/>
          <pc:sldMasterMk cId="2804221518" sldId="2147483648"/>
        </pc:sldMasterMkLst>
        <pc:spChg chg="mod">
          <ac:chgData name="Brandon Amos" userId="afec91c01fb71b33" providerId="LiveId" clId="{296B0877-CF65-C44E-9281-3D2D441D090B}" dt="2023-06-30T18:00:00.559" v="3234" actId="255"/>
          <ac:spMkLst>
            <pc:docMk/>
            <pc:sldMasterMk cId="2804221518" sldId="2147483648"/>
            <ac:spMk id="3" creationId="{00000000-0000-0000-0000-000000000000}"/>
          </ac:spMkLst>
        </pc:spChg>
        <pc:sldLayoutChg chg="modSp">
          <pc:chgData name="Brandon Amos" userId="afec91c01fb71b33" providerId="LiveId" clId="{296B0877-CF65-C44E-9281-3D2D441D090B}" dt="2023-06-30T17:59:56.904" v="3233" actId="255"/>
          <pc:sldLayoutMkLst>
            <pc:docMk/>
            <pc:sldMasterMk cId="2804221518" sldId="2147483648"/>
            <pc:sldLayoutMk cId="516158788" sldId="2147483650"/>
          </pc:sldLayoutMkLst>
          <pc:spChg chg="mod">
            <ac:chgData name="Brandon Amos" userId="afec91c01fb71b33" providerId="LiveId" clId="{296B0877-CF65-C44E-9281-3D2D441D090B}" dt="2023-06-30T17:59:56.904" v="3233" actId="255"/>
            <ac:spMkLst>
              <pc:docMk/>
              <pc:sldMasterMk cId="2804221518" sldId="2147483648"/>
              <pc:sldLayoutMk cId="516158788" sldId="2147483650"/>
              <ac:spMk id="3" creationId="{00000000-0000-0000-0000-000000000000}"/>
            </ac:spMkLst>
          </pc:spChg>
        </pc:sldLayoutChg>
      </pc:sldMasterChg>
    </pc:docChg>
  </pc:docChgLst>
  <pc:docChgLst>
    <pc:chgData name="Iev Red" userId="d1e6ab8e110173ef" providerId="Windows Live" clId="Web-{28456F40-BCB7-4CA1-9AB7-52AC0A89ED40}"/>
    <pc:docChg chg="modSld">
      <pc:chgData name="Iev Red" userId="d1e6ab8e110173ef" providerId="Windows Live" clId="Web-{28456F40-BCB7-4CA1-9AB7-52AC0A89ED40}" dt="2023-06-29T08:31:50.290" v="105"/>
      <pc:docMkLst>
        <pc:docMk/>
      </pc:docMkLst>
      <pc:sldChg chg="addSp delSp modSp">
        <pc:chgData name="Iev Red" userId="d1e6ab8e110173ef" providerId="Windows Live" clId="Web-{28456F40-BCB7-4CA1-9AB7-52AC0A89ED40}" dt="2023-06-29T08:31:50.290" v="105"/>
        <pc:sldMkLst>
          <pc:docMk/>
          <pc:sldMk cId="1367218106" sldId="561"/>
        </pc:sldMkLst>
        <pc:picChg chg="add del mod">
          <ac:chgData name="Iev Red" userId="d1e6ab8e110173ef" providerId="Windows Live" clId="Web-{28456F40-BCB7-4CA1-9AB7-52AC0A89ED40}" dt="2023-06-29T08:00:18.164" v="2"/>
          <ac:picMkLst>
            <pc:docMk/>
            <pc:sldMk cId="1367218106" sldId="561"/>
            <ac:picMk id="3" creationId="{3D3829B2-4EEF-139C-D8FD-F7B88F3AFF3D}"/>
          </ac:picMkLst>
        </pc:picChg>
        <pc:picChg chg="del">
          <ac:chgData name="Iev Red" userId="d1e6ab8e110173ef" providerId="Windows Live" clId="Web-{28456F40-BCB7-4CA1-9AB7-52AC0A89ED40}" dt="2023-06-29T08:00:20.914" v="3"/>
          <ac:picMkLst>
            <pc:docMk/>
            <pc:sldMk cId="1367218106" sldId="561"/>
            <ac:picMk id="7" creationId="{F5775965-8FE0-BC38-3855-3DDF0A3C37F7}"/>
          </ac:picMkLst>
        </pc:picChg>
        <pc:picChg chg="del">
          <ac:chgData name="Iev Red" userId="d1e6ab8e110173ef" providerId="Windows Live" clId="Web-{28456F40-BCB7-4CA1-9AB7-52AC0A89ED40}" dt="2023-06-29T08:27:24.131" v="95"/>
          <ac:picMkLst>
            <pc:docMk/>
            <pc:sldMk cId="1367218106" sldId="561"/>
            <ac:picMk id="8" creationId="{ABD780ED-BC0F-CF44-9D93-B68ED7AD330E}"/>
          </ac:picMkLst>
        </pc:picChg>
        <pc:picChg chg="add del mod">
          <ac:chgData name="Iev Red" userId="d1e6ab8e110173ef" providerId="Windows Live" clId="Web-{28456F40-BCB7-4CA1-9AB7-52AC0A89ED40}" dt="2023-06-29T08:00:29.258" v="6"/>
          <ac:picMkLst>
            <pc:docMk/>
            <pc:sldMk cId="1367218106" sldId="561"/>
            <ac:picMk id="10" creationId="{01C61B63-5A0C-F368-FA49-3A7AA3477BC4}"/>
          </ac:picMkLst>
        </pc:picChg>
        <pc:picChg chg="add del mod">
          <ac:chgData name="Iev Red" userId="d1e6ab8e110173ef" providerId="Windows Live" clId="Web-{28456F40-BCB7-4CA1-9AB7-52AC0A89ED40}" dt="2023-06-29T08:00:43.947" v="9"/>
          <ac:picMkLst>
            <pc:docMk/>
            <pc:sldMk cId="1367218106" sldId="561"/>
            <ac:picMk id="11" creationId="{216BDDC0-A21D-5070-D502-AAB70F07196E}"/>
          </ac:picMkLst>
        </pc:picChg>
        <pc:picChg chg="add mod">
          <ac:chgData name="Iev Red" userId="d1e6ab8e110173ef" providerId="Windows Live" clId="Web-{28456F40-BCB7-4CA1-9AB7-52AC0A89ED40}" dt="2023-06-29T08:01:07.589" v="14" actId="1076"/>
          <ac:picMkLst>
            <pc:docMk/>
            <pc:sldMk cId="1367218106" sldId="561"/>
            <ac:picMk id="12" creationId="{0C1FFC19-76A8-0733-718E-6BAE441BC38C}"/>
          </ac:picMkLst>
        </pc:picChg>
        <pc:picChg chg="add mod">
          <ac:chgData name="Iev Red" userId="d1e6ab8e110173ef" providerId="Windows Live" clId="Web-{28456F40-BCB7-4CA1-9AB7-52AC0A89ED40}" dt="2023-06-29T08:27:36.023" v="99" actId="1076"/>
          <ac:picMkLst>
            <pc:docMk/>
            <pc:sldMk cId="1367218106" sldId="561"/>
            <ac:picMk id="13" creationId="{DC66AF26-28B5-64E6-468A-404D46D21F53}"/>
          </ac:picMkLst>
        </pc:picChg>
        <pc:picChg chg="add del mod">
          <ac:chgData name="Iev Red" userId="d1e6ab8e110173ef" providerId="Windows Live" clId="Web-{28456F40-BCB7-4CA1-9AB7-52AC0A89ED40}" dt="2023-06-29T08:31:50.290" v="105"/>
          <ac:picMkLst>
            <pc:docMk/>
            <pc:sldMk cId="1367218106" sldId="561"/>
            <ac:picMk id="15" creationId="{BC6E4B8D-2351-A2F0-0CB0-C2A0B7099553}"/>
          </ac:picMkLst>
        </pc:picChg>
      </pc:sldChg>
      <pc:sldChg chg="addSp delSp modSp">
        <pc:chgData name="Iev Red" userId="d1e6ab8e110173ef" providerId="Windows Live" clId="Web-{28456F40-BCB7-4CA1-9AB7-52AC0A89ED40}" dt="2023-06-29T08:24:04.181" v="79" actId="1076"/>
        <pc:sldMkLst>
          <pc:docMk/>
          <pc:sldMk cId="3999579013" sldId="605"/>
        </pc:sldMkLst>
        <pc:picChg chg="add del mod">
          <ac:chgData name="Iev Red" userId="d1e6ab8e110173ef" providerId="Windows Live" clId="Web-{28456F40-BCB7-4CA1-9AB7-52AC0A89ED40}" dt="2023-06-29T08:06:52.628" v="23"/>
          <ac:picMkLst>
            <pc:docMk/>
            <pc:sldMk cId="3999579013" sldId="605"/>
            <ac:picMk id="3" creationId="{817F1F7D-7208-E2CB-3C23-C4F03FE5BEED}"/>
          </ac:picMkLst>
        </pc:picChg>
        <pc:picChg chg="add del mod modCrop">
          <ac:chgData name="Iev Red" userId="d1e6ab8e110173ef" providerId="Windows Live" clId="Web-{28456F40-BCB7-4CA1-9AB7-52AC0A89ED40}" dt="2023-06-29T08:23:32.788" v="68"/>
          <ac:picMkLst>
            <pc:docMk/>
            <pc:sldMk cId="3999579013" sldId="605"/>
            <ac:picMk id="7" creationId="{6397CF32-7E4C-FE9B-17B1-10DB93021967}"/>
          </ac:picMkLst>
        </pc:picChg>
        <pc:picChg chg="add del mod modCrop">
          <ac:chgData name="Iev Red" userId="d1e6ab8e110173ef" providerId="Windows Live" clId="Web-{28456F40-BCB7-4CA1-9AB7-52AC0A89ED40}" dt="2023-06-29T08:23:33.116" v="69"/>
          <ac:picMkLst>
            <pc:docMk/>
            <pc:sldMk cId="3999579013" sldId="605"/>
            <ac:picMk id="8" creationId="{289A1257-E181-7E96-EA0F-00405FEE6556}"/>
          </ac:picMkLst>
        </pc:picChg>
        <pc:picChg chg="del">
          <ac:chgData name="Iev Red" userId="d1e6ab8e110173ef" providerId="Windows Live" clId="Web-{28456F40-BCB7-4CA1-9AB7-52AC0A89ED40}" dt="2023-06-29T08:22:13.251" v="56"/>
          <ac:picMkLst>
            <pc:docMk/>
            <pc:sldMk cId="3999579013" sldId="605"/>
            <ac:picMk id="9" creationId="{98D21202-AD9B-FA03-24FA-625FE5B01836}"/>
          </ac:picMkLst>
        </pc:picChg>
        <pc:picChg chg="del">
          <ac:chgData name="Iev Red" userId="d1e6ab8e110173ef" providerId="Windows Live" clId="Web-{28456F40-BCB7-4CA1-9AB7-52AC0A89ED40}" dt="2023-06-29T08:06:23.016" v="15"/>
          <ac:picMkLst>
            <pc:docMk/>
            <pc:sldMk cId="3999579013" sldId="605"/>
            <ac:picMk id="10" creationId="{8C938BD6-B94C-C2A3-09C6-079139D930C5}"/>
          </ac:picMkLst>
        </pc:picChg>
        <pc:picChg chg="mod">
          <ac:chgData name="Iev Red" userId="d1e6ab8e110173ef" providerId="Windows Live" clId="Web-{28456F40-BCB7-4CA1-9AB7-52AC0A89ED40}" dt="2023-06-29T08:22:40.019" v="63" actId="1076"/>
          <ac:picMkLst>
            <pc:docMk/>
            <pc:sldMk cId="3999579013" sldId="605"/>
            <ac:picMk id="11" creationId="{AE7CE1C0-7947-5F33-2E28-4ECAA16FCCC4}"/>
          </ac:picMkLst>
        </pc:picChg>
        <pc:picChg chg="del">
          <ac:chgData name="Iev Red" userId="d1e6ab8e110173ef" providerId="Windows Live" clId="Web-{28456F40-BCB7-4CA1-9AB7-52AC0A89ED40}" dt="2023-06-29T08:06:25.438" v="16"/>
          <ac:picMkLst>
            <pc:docMk/>
            <pc:sldMk cId="3999579013" sldId="605"/>
            <ac:picMk id="12" creationId="{2F34F411-C757-0172-484C-71E0F8D22580}"/>
          </ac:picMkLst>
        </pc:picChg>
        <pc:picChg chg="del mod">
          <ac:chgData name="Iev Red" userId="d1e6ab8e110173ef" providerId="Windows Live" clId="Web-{28456F40-BCB7-4CA1-9AB7-52AC0A89ED40}" dt="2023-06-29T08:23:12.943" v="64"/>
          <ac:picMkLst>
            <pc:docMk/>
            <pc:sldMk cId="3999579013" sldId="605"/>
            <ac:picMk id="13" creationId="{C04EFDC5-C533-5FAD-F24F-538CF3B7861B}"/>
          </ac:picMkLst>
        </pc:picChg>
        <pc:picChg chg="add mod">
          <ac:chgData name="Iev Red" userId="d1e6ab8e110173ef" providerId="Windows Live" clId="Web-{28456F40-BCB7-4CA1-9AB7-52AC0A89ED40}" dt="2023-06-29T08:22:37.597" v="62" actId="1076"/>
          <ac:picMkLst>
            <pc:docMk/>
            <pc:sldMk cId="3999579013" sldId="605"/>
            <ac:picMk id="15" creationId="{A35FC70E-DCF6-A891-327C-5F936367820B}"/>
          </ac:picMkLst>
        </pc:picChg>
        <pc:picChg chg="add mod">
          <ac:chgData name="Iev Red" userId="d1e6ab8e110173ef" providerId="Windows Live" clId="Web-{28456F40-BCB7-4CA1-9AB7-52AC0A89ED40}" dt="2023-06-29T08:24:04.181" v="79" actId="1076"/>
          <ac:picMkLst>
            <pc:docMk/>
            <pc:sldMk cId="3999579013" sldId="605"/>
            <ac:picMk id="16" creationId="{4A8EF9BD-193B-BC64-656E-50466E0DBE59}"/>
          </ac:picMkLst>
        </pc:picChg>
        <pc:picChg chg="add mod">
          <ac:chgData name="Iev Red" userId="d1e6ab8e110173ef" providerId="Windows Live" clId="Web-{28456F40-BCB7-4CA1-9AB7-52AC0A89ED40}" dt="2023-06-29T08:23:52.492" v="76" actId="14100"/>
          <ac:picMkLst>
            <pc:docMk/>
            <pc:sldMk cId="3999579013" sldId="605"/>
            <ac:picMk id="17" creationId="{0A90AAD3-E1BE-A468-FA20-6C26801B0A1C}"/>
          </ac:picMkLst>
        </pc:picChg>
        <pc:picChg chg="add mod">
          <ac:chgData name="Iev Red" userId="d1e6ab8e110173ef" providerId="Windows Live" clId="Web-{28456F40-BCB7-4CA1-9AB7-52AC0A89ED40}" dt="2023-06-29T08:23:46.304" v="74" actId="1076"/>
          <ac:picMkLst>
            <pc:docMk/>
            <pc:sldMk cId="3999579013" sldId="605"/>
            <ac:picMk id="18" creationId="{8C93FAAB-7B13-5CB0-F34C-8592E907FC2C}"/>
          </ac:picMkLst>
        </pc:picChg>
      </pc:sldChg>
      <pc:sldChg chg="addSp delSp modSp">
        <pc:chgData name="Iev Red" userId="d1e6ab8e110173ef" providerId="Windows Live" clId="Web-{28456F40-BCB7-4CA1-9AB7-52AC0A89ED40}" dt="2023-06-29T08:26:15.377" v="94" actId="1076"/>
        <pc:sldMkLst>
          <pc:docMk/>
          <pc:sldMk cId="2592368669" sldId="709"/>
        </pc:sldMkLst>
        <pc:spChg chg="add del mod">
          <ac:chgData name="Iev Red" userId="d1e6ab8e110173ef" providerId="Windows Live" clId="Web-{28456F40-BCB7-4CA1-9AB7-52AC0A89ED40}" dt="2023-06-29T08:25:25.233" v="81"/>
          <ac:spMkLst>
            <pc:docMk/>
            <pc:sldMk cId="2592368669" sldId="709"/>
            <ac:spMk id="6" creationId="{D9789AA0-AFA8-475E-140A-BAAFA61CE657}"/>
          </ac:spMkLst>
        </pc:spChg>
        <pc:spChg chg="add del mod">
          <ac:chgData name="Iev Red" userId="d1e6ab8e110173ef" providerId="Windows Live" clId="Web-{28456F40-BCB7-4CA1-9AB7-52AC0A89ED40}" dt="2023-06-29T08:26:11.689" v="93"/>
          <ac:spMkLst>
            <pc:docMk/>
            <pc:sldMk cId="2592368669" sldId="709"/>
            <ac:spMk id="10" creationId="{A8EB7D22-BD69-05A1-2848-99D3578BFF4D}"/>
          </ac:spMkLst>
        </pc:spChg>
        <pc:picChg chg="del">
          <ac:chgData name="Iev Red" userId="d1e6ab8e110173ef" providerId="Windows Live" clId="Web-{28456F40-BCB7-4CA1-9AB7-52AC0A89ED40}" dt="2023-06-29T08:25:20.467" v="80"/>
          <ac:picMkLst>
            <pc:docMk/>
            <pc:sldMk cId="2592368669" sldId="709"/>
            <ac:picMk id="4" creationId="{BA69B2D4-7CEE-0677-213B-491253BBADE5}"/>
          </ac:picMkLst>
        </pc:picChg>
        <pc:picChg chg="add del mod ord">
          <ac:chgData name="Iev Red" userId="d1e6ab8e110173ef" providerId="Windows Live" clId="Web-{28456F40-BCB7-4CA1-9AB7-52AC0A89ED40}" dt="2023-06-29T08:26:07.329" v="90"/>
          <ac:picMkLst>
            <pc:docMk/>
            <pc:sldMk cId="2592368669" sldId="709"/>
            <ac:picMk id="7" creationId="{DB7FD594-F82E-CCDF-8F48-0EAACBE1AA2A}"/>
          </ac:picMkLst>
        </pc:picChg>
        <pc:picChg chg="add mod">
          <ac:chgData name="Iev Red" userId="d1e6ab8e110173ef" providerId="Windows Live" clId="Web-{28456F40-BCB7-4CA1-9AB7-52AC0A89ED40}" dt="2023-06-29T08:26:15.377" v="94" actId="1076"/>
          <ac:picMkLst>
            <pc:docMk/>
            <pc:sldMk cId="2592368669" sldId="709"/>
            <ac:picMk id="8" creationId="{2623394B-52BB-D5ED-DA76-2A589D73C9C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6/30/23</a:t>
            </a:fld>
            <a:endParaRPr lang="en-US" dirty="0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6/30/23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1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6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4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7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Amos, Luise, Cohen, Redko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Meta Optimal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Amos, Luise, Cohen, Redko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Amos, Luise, Cohen, Redko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hyperlink" Target="http://github.com/facebookresearch/meta-o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hyperlink" Target="http://github.com/facebookresearch/meta-o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87904998-38A0-EA63-9C43-1BF35AD6C3DE}"/>
              </a:ext>
            </a:extLst>
          </p:cNvPr>
          <p:cNvSpPr txBox="1">
            <a:spLocks/>
          </p:cNvSpPr>
          <p:nvPr/>
        </p:nvSpPr>
        <p:spPr>
          <a:xfrm>
            <a:off x="9217306" y="2692303"/>
            <a:ext cx="2974694" cy="105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Ievgen Redko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Noah’s Ark Lab, Huawei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Aalto University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61128" y="1402237"/>
            <a:ext cx="11326091" cy="11492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3E3DA1-5E6F-BE4C-9560-175426CF2A4F}"/>
              </a:ext>
            </a:extLst>
          </p:cNvPr>
          <p:cNvGrpSpPr/>
          <p:nvPr/>
        </p:nvGrpSpPr>
        <p:grpSpPr>
          <a:xfrm>
            <a:off x="561475" y="5924853"/>
            <a:ext cx="5534525" cy="579949"/>
            <a:chOff x="373039" y="2216999"/>
            <a:chExt cx="5155291" cy="540210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82616FD6-7469-014B-9BA1-9F037B63828F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b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</a:b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http://github.com/facebookresearch/meta-ot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220DAA-E249-374A-A3EB-92F623880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39" y="2258763"/>
              <a:ext cx="452603" cy="434508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72FED1D-CBCD-2870-D1DE-FEA2E8146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1656" y="5563063"/>
            <a:ext cx="2997862" cy="104273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B491830-C1DE-06D3-68A5-3E4122605558}"/>
              </a:ext>
            </a:extLst>
          </p:cNvPr>
          <p:cNvSpPr txBox="1">
            <a:spLocks/>
          </p:cNvSpPr>
          <p:nvPr/>
        </p:nvSpPr>
        <p:spPr>
          <a:xfrm>
            <a:off x="561128" y="2694947"/>
            <a:ext cx="2367267" cy="71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AI (FAIR) NYC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3C07B78-46A8-3338-397B-871C3D571999}"/>
              </a:ext>
            </a:extLst>
          </p:cNvPr>
          <p:cNvSpPr txBox="1">
            <a:spLocks/>
          </p:cNvSpPr>
          <p:nvPr/>
        </p:nvSpPr>
        <p:spPr>
          <a:xfrm>
            <a:off x="3244045" y="2694947"/>
            <a:ext cx="2367267" cy="71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Giulia Luise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Microsoft Research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A9D10-1C48-D250-8E8A-81EE9B11F3BF}"/>
              </a:ext>
            </a:extLst>
          </p:cNvPr>
          <p:cNvSpPr txBox="1">
            <a:spLocks/>
          </p:cNvSpPr>
          <p:nvPr/>
        </p:nvSpPr>
        <p:spPr>
          <a:xfrm>
            <a:off x="5926962" y="2692302"/>
            <a:ext cx="2974694" cy="1468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Samuel Cohen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University College London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AI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Fairgen</a:t>
            </a: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87904998-38A0-EA63-9C43-1BF35AD6C3DE}"/>
              </a:ext>
            </a:extLst>
          </p:cNvPr>
          <p:cNvSpPr txBox="1">
            <a:spLocks/>
          </p:cNvSpPr>
          <p:nvPr/>
        </p:nvSpPr>
        <p:spPr>
          <a:xfrm>
            <a:off x="9217306" y="2692303"/>
            <a:ext cx="2974694" cy="105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Ievgen Redko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Noah’s Ark Lab, Huawei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Aalto University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61128" y="1402237"/>
            <a:ext cx="11326091" cy="11492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3E3DA1-5E6F-BE4C-9560-175426CF2A4F}"/>
              </a:ext>
            </a:extLst>
          </p:cNvPr>
          <p:cNvGrpSpPr/>
          <p:nvPr/>
        </p:nvGrpSpPr>
        <p:grpSpPr>
          <a:xfrm>
            <a:off x="561475" y="5924853"/>
            <a:ext cx="5534525" cy="579949"/>
            <a:chOff x="373039" y="2216999"/>
            <a:chExt cx="5155291" cy="540210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82616FD6-7469-014B-9BA1-9F037B63828F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b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</a:b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http://github.com/facebookresearch/meta-ot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220DAA-E249-374A-A3EB-92F623880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39" y="2258763"/>
              <a:ext cx="452603" cy="434508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72FED1D-CBCD-2870-D1DE-FEA2E8146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1656" y="5563063"/>
            <a:ext cx="2997862" cy="104273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B491830-C1DE-06D3-68A5-3E4122605558}"/>
              </a:ext>
            </a:extLst>
          </p:cNvPr>
          <p:cNvSpPr txBox="1">
            <a:spLocks/>
          </p:cNvSpPr>
          <p:nvPr/>
        </p:nvSpPr>
        <p:spPr>
          <a:xfrm>
            <a:off x="561128" y="2694947"/>
            <a:ext cx="2367267" cy="71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AI (FAIR) NYC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3C07B78-46A8-3338-397B-871C3D571999}"/>
              </a:ext>
            </a:extLst>
          </p:cNvPr>
          <p:cNvSpPr txBox="1">
            <a:spLocks/>
          </p:cNvSpPr>
          <p:nvPr/>
        </p:nvSpPr>
        <p:spPr>
          <a:xfrm>
            <a:off x="3244045" y="2694947"/>
            <a:ext cx="2367267" cy="71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Giulia Luise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Microsoft Research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A9D10-1C48-D250-8E8A-81EE9B11F3BF}"/>
              </a:ext>
            </a:extLst>
          </p:cNvPr>
          <p:cNvSpPr txBox="1">
            <a:spLocks/>
          </p:cNvSpPr>
          <p:nvPr/>
        </p:nvSpPr>
        <p:spPr>
          <a:xfrm>
            <a:off x="5926962" y="2692302"/>
            <a:ext cx="2974694" cy="1468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Samuel Cohen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University College London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AI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Fairgen</a:t>
            </a:r>
          </a:p>
        </p:txBody>
      </p:sp>
    </p:spTree>
    <p:extLst>
      <p:ext uri="{BB962C8B-B14F-4D97-AF65-F5344CB8AC3E}">
        <p14:creationId xmlns:p14="http://schemas.microsoft.com/office/powerpoint/2010/main" val="160757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78C-E780-F1F7-F80D-FE0220DD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transport connects 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are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measures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the set of valid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couplings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a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transport map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  <a:blipFill>
                <a:blip r:embed="rId3"/>
                <a:stretch>
                  <a:fillRect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B682C43-1C76-20FF-F14C-7E3DFFB26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98" y="4062152"/>
            <a:ext cx="9176785" cy="2294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6565" y="4658085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565" y="4658085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1350" y="3987425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350" y="3987425"/>
                <a:ext cx="735725" cy="463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1642" y="387753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642" y="3877539"/>
                <a:ext cx="735725" cy="4638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7965" y="5892528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965" y="5892528"/>
                <a:ext cx="735725" cy="463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67273" y="4554665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273" y="4554665"/>
                <a:ext cx="735725" cy="4638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2161" y="5894904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161" y="5894904"/>
                <a:ext cx="735725" cy="4638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85434" y="5322603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434" y="5322603"/>
                <a:ext cx="735725" cy="4638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53617" y="4288858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3617" y="4288858"/>
                <a:ext cx="735725" cy="4638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1" dirty="0"/>
                  <a:t>Monge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  <a:blipFill>
                <a:blip r:embed="rId12"/>
                <a:stretch>
                  <a:fillRect l="-2322" t="-5691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A7E78-337F-0370-1D05-15B6AF7D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1A79A-48C6-E272-9EB4-2F2A00698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5E847B-9A5B-27E5-6AC0-13A565163E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77C2F72-02F8-5290-F070-B1C5EB7E4449}"/>
              </a:ext>
            </a:extLst>
          </p:cNvPr>
          <p:cNvSpPr/>
          <p:nvPr/>
        </p:nvSpPr>
        <p:spPr>
          <a:xfrm>
            <a:off x="6209508" y="3581970"/>
            <a:ext cx="4502232" cy="2839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</p:spTree>
    <p:extLst>
      <p:ext uri="{BB962C8B-B14F-4D97-AF65-F5344CB8AC3E}">
        <p14:creationId xmlns:p14="http://schemas.microsoft.com/office/powerpoint/2010/main" val="362945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4E57-D688-19B7-D9C1-984117BD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202C"/>
                </a:solidFill>
              </a:rPr>
              <a:t>Challenge: computing OT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C5146-7F9F-4DE0-C0BF-99B0D53F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429000"/>
            <a:ext cx="5926513" cy="2582862"/>
          </a:xfrm>
        </p:spPr>
        <p:txBody>
          <a:bodyPr>
            <a:normAutofit/>
          </a:bodyPr>
          <a:lstStyle/>
          <a:p>
            <a:r>
              <a:rPr lang="en-US" sz="2400" dirty="0"/>
              <a:t>Many OT problems are </a:t>
            </a:r>
            <a:r>
              <a:rPr lang="en-US" sz="2400" b="1" dirty="0"/>
              <a:t>numerically solved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Improving OT solvers is active research</a:t>
            </a:r>
          </a:p>
          <a:p>
            <a:endParaRPr lang="en-US" sz="2400" dirty="0"/>
          </a:p>
          <a:p>
            <a:r>
              <a:rPr lang="en-US" sz="2400" b="1" dirty="0"/>
              <a:t>Solving multiple OT problems</a:t>
            </a:r>
            <a:r>
              <a:rPr lang="en-US" sz="2400" dirty="0"/>
              <a:t>: even harder</a:t>
            </a:r>
            <a:endParaRPr lang="en-US" sz="2400" b="1" dirty="0"/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solution: independently solve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  <a:blipFill>
                <a:blip r:embed="rId2"/>
                <a:stretch>
                  <a:fillRect l="-1606" t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CF8E-3769-92A8-1B94-934522D8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7D31B1-EE61-E23A-4E90-DFF8300FA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73CC40-46B0-277D-2237-D46316A7C1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C59DC-B626-9CF4-86D8-A6F7C025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13" y="1417638"/>
            <a:ext cx="5046287" cy="459422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8B4EAF-74EF-078D-9F74-17FB885D2A49}"/>
              </a:ext>
            </a:extLst>
          </p:cNvPr>
          <p:cNvSpPr/>
          <p:nvPr/>
        </p:nvSpPr>
        <p:spPr>
          <a:xfrm>
            <a:off x="1140460" y="2691671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</p:spTree>
    <p:extLst>
      <p:ext uri="{BB962C8B-B14F-4D97-AF65-F5344CB8AC3E}">
        <p14:creationId xmlns:p14="http://schemas.microsoft.com/office/powerpoint/2010/main" val="277119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807E-4770-E759-53AB-737157AE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 Optimal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BCAE-B4CC-55CC-4BE0-922E115D5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Idea: </a:t>
            </a:r>
            <a:r>
              <a:rPr lang="en-US" sz="2400" dirty="0"/>
              <a:t>predict the solution to OT problems with amortized optimization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Simultaneously solve many OT problems, sharing info between instances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5587DC-99E2-5459-E4D9-6BEAB599C399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Tutorial on amortized optimization. Brandon Amos. Foundations and Trends in ML,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103242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03242"/>
                <a:ext cx="8202205" cy="1543728"/>
              </a:xfrm>
              <a:prstGeom prst="rect">
                <a:avLst/>
              </a:prstGeom>
              <a:blipFill>
                <a:blip r:embed="rId3"/>
                <a:stretch>
                  <a:fillRect l="-1236" t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567415"/>
                <a:ext cx="7909559" cy="8196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(parameterize dual potential via an MLP)</a:t>
                </a:r>
              </a:p>
            </p:txBody>
          </p:sp>
        </mc:Choice>
        <mc:Fallback xmlns="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67415"/>
                <a:ext cx="7909559" cy="819697"/>
              </a:xfrm>
              <a:prstGeom prst="rect">
                <a:avLst/>
              </a:prstGeom>
              <a:blipFill>
                <a:blip r:embed="rId4"/>
                <a:stretch>
                  <a:fillRect l="-482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29757" y="3896133"/>
                <a:ext cx="880110" cy="855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29757" y="3896133"/>
                <a:ext cx="880110" cy="855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296E5B5-B63F-7D2F-75B0-62DEFE25E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3" y="3103243"/>
            <a:ext cx="3448050" cy="306493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9F821-955E-ADE8-E1ED-60105754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3718B3-A3EC-25E7-DED4-44CDD8E4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5A673F4-BFDA-9A83-95D8-9E7829E557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1DDD65-BB58-F573-5819-E1912B5D002B}"/>
              </a:ext>
            </a:extLst>
          </p:cNvPr>
          <p:cNvSpPr/>
          <p:nvPr/>
        </p:nvSpPr>
        <p:spPr>
          <a:xfrm>
            <a:off x="1344467" y="5367358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</p:spTree>
    <p:extLst>
      <p:ext uri="{BB962C8B-B14F-4D97-AF65-F5344CB8AC3E}">
        <p14:creationId xmlns:p14="http://schemas.microsoft.com/office/powerpoint/2010/main" val="32347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1D39-E950-EA4F-EB4F-51720179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1143000"/>
          </a:xfrm>
        </p:spPr>
        <p:txBody>
          <a:bodyPr>
            <a:normAutofit/>
          </a:bodyPr>
          <a:lstStyle/>
          <a:p>
            <a:r>
              <a:rPr lang="en-US" dirty="0"/>
              <a:t>Meta OT for Discrete OT (Sinkhorn)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059C-5423-3B71-F2A9-D3DCDCF6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7BAD6B-5464-ACB6-3620-FD8877637853}"/>
              </a:ext>
            </a:extLst>
          </p:cNvPr>
          <p:cNvSpPr txBox="1">
            <a:spLocks/>
          </p:cNvSpPr>
          <p:nvPr/>
        </p:nvSpPr>
        <p:spPr>
          <a:xfrm>
            <a:off x="1908810" y="106602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Sinkhorn Distances: Lightspeed Computation of Optimal Transport. Marco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Cuturi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NeurIPS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 2013.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7A000E-1939-4A3E-7D70-A8FC1F96A39E}"/>
              </a:ext>
            </a:extLst>
          </p:cNvPr>
          <p:cNvGrpSpPr/>
          <p:nvPr/>
        </p:nvGrpSpPr>
        <p:grpSpPr>
          <a:xfrm>
            <a:off x="4140046" y="1734936"/>
            <a:ext cx="3991302" cy="4016315"/>
            <a:chOff x="170417" y="1635872"/>
            <a:chExt cx="3991302" cy="4016315"/>
          </a:xfrm>
        </p:grpSpPr>
        <p:pic>
          <p:nvPicPr>
            <p:cNvPr id="16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8EF9BD-193B-BC64-656E-50466E0DB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17" y="5459289"/>
              <a:ext cx="3991302" cy="192898"/>
            </a:xfrm>
            <a:prstGeom prst="rect">
              <a:avLst/>
            </a:prstGeom>
          </p:spPr>
        </p:pic>
        <p:pic>
          <p:nvPicPr>
            <p:cNvPr id="17" name="Picture 17" descr="Chart&#10;&#10;Description automatically generated">
              <a:extLst>
                <a:ext uri="{FF2B5EF4-FFF2-40B4-BE49-F238E27FC236}">
                  <a16:creationId xmlns:a16="http://schemas.microsoft.com/office/drawing/2014/main" id="{0A90AAD3-E1BE-A468-FA20-6C26801B0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371" y="1635872"/>
              <a:ext cx="3873062" cy="1772426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8C93FAAB-7B13-5CB0-F34C-8592E907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371" y="3658386"/>
              <a:ext cx="3781096" cy="176737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77A99-03AC-BE94-7A35-8692F6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CFCAF-E082-3C8F-E9A2-D7C0F6BBC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E0563-4E2E-A2A1-45BE-E2C65E105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528" y="2905741"/>
            <a:ext cx="3896926" cy="148570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FF40612-337D-45F6-B87E-92D36C1EB072}"/>
              </a:ext>
            </a:extLst>
          </p:cNvPr>
          <p:cNvGrpSpPr/>
          <p:nvPr/>
        </p:nvGrpSpPr>
        <p:grpSpPr>
          <a:xfrm>
            <a:off x="256093" y="1866777"/>
            <a:ext cx="4066528" cy="4239266"/>
            <a:chOff x="8014644" y="1976674"/>
            <a:chExt cx="4066528" cy="42392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CE1C0-7947-5F33-2E28-4ECAA16FC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0" r="51248"/>
            <a:stretch/>
          </p:blipFill>
          <p:spPr>
            <a:xfrm>
              <a:off x="8300075" y="3260694"/>
              <a:ext cx="3781097" cy="2955246"/>
            </a:xfrm>
            <a:prstGeom prst="rect">
              <a:avLst/>
            </a:prstGeom>
          </p:spPr>
        </p:pic>
        <p:pic>
          <p:nvPicPr>
            <p:cNvPr id="15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A35FC70E-DCF6-A891-327C-5F9363678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3554" r="54610"/>
            <a:stretch/>
          </p:blipFill>
          <p:spPr>
            <a:xfrm>
              <a:off x="8270774" y="2148175"/>
              <a:ext cx="3505202" cy="648625"/>
            </a:xfrm>
            <a:prstGeom prst="rect">
              <a:avLst/>
            </a:prstGeom>
          </p:spPr>
        </p:pic>
        <p:pic>
          <p:nvPicPr>
            <p:cNvPr id="12" name="Picture 17" descr="Chart&#10;&#10;Description automatically generated">
              <a:extLst>
                <a:ext uri="{FF2B5EF4-FFF2-40B4-BE49-F238E27FC236}">
                  <a16:creationId xmlns:a16="http://schemas.microsoft.com/office/drawing/2014/main" id="{D0030278-D853-9A64-6873-A49EA28C9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777" b="89627"/>
            <a:stretch/>
          </p:blipFill>
          <p:spPr>
            <a:xfrm>
              <a:off x="9735552" y="1976674"/>
              <a:ext cx="2100103" cy="183845"/>
            </a:xfrm>
            <a:prstGeom prst="rect">
              <a:avLst/>
            </a:prstGeom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27CAD2E3-78FF-8E69-BE79-4220DD78B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7851"/>
            <a:stretch/>
          </p:blipFill>
          <p:spPr>
            <a:xfrm>
              <a:off x="8014644" y="3079416"/>
              <a:ext cx="3781096" cy="214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57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DD4E-6719-E8E2-B8F8-75785DE7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2332" cy="1143000"/>
          </a:xfrm>
        </p:spPr>
        <p:txBody>
          <a:bodyPr>
            <a:normAutofit/>
          </a:bodyPr>
          <a:lstStyle/>
          <a:p>
            <a:r>
              <a:rPr lang="en-US" dirty="0"/>
              <a:t>Wasserstein adversarial regularization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EDAFD-1172-CC66-D3C3-841E7109916B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 adversarial regularization for learning with label noise. Kilian Fatras et al., TPAMI 2021.</a:t>
            </a:r>
          </a:p>
        </p:txBody>
      </p:sp>
      <p:pic>
        <p:nvPicPr>
          <p:cNvPr id="8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623394B-52BB-D5ED-DA76-2A589D73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43" y="3964384"/>
            <a:ext cx="9407275" cy="25202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D5EAD-80A3-A5EB-2CA6-74FDA979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9CF90-DDB6-3346-4DB1-06B860882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AC73F-F653-9D76-4EE0-F392E4C711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85EC92-C7B5-6DBE-94E7-31ED1C600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60"/>
          <a:stretch/>
        </p:blipFill>
        <p:spPr>
          <a:xfrm>
            <a:off x="8044339" y="2364095"/>
            <a:ext cx="4158778" cy="1447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911A6B-AAA8-C201-8E6F-5812FE10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82" b="39956"/>
          <a:stretch/>
        </p:blipFill>
        <p:spPr>
          <a:xfrm>
            <a:off x="9770997" y="3901779"/>
            <a:ext cx="2444999" cy="23823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4DB9D5-B8AD-160B-B4D5-C85FE59632A4}"/>
              </a:ext>
            </a:extLst>
          </p:cNvPr>
          <p:cNvCxnSpPr>
            <a:cxnSpLocks/>
          </p:cNvCxnSpPr>
          <p:nvPr/>
        </p:nvCxnSpPr>
        <p:spPr>
          <a:xfrm flipV="1">
            <a:off x="8052261" y="2364095"/>
            <a:ext cx="0" cy="14470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D4B247D-C94F-27ED-BD1B-609E4A647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336663" cy="1828799"/>
          </a:xfrm>
        </p:spPr>
        <p:txBody>
          <a:bodyPr>
            <a:normAutofit/>
          </a:bodyPr>
          <a:lstStyle/>
          <a:p>
            <a:r>
              <a:rPr lang="en-US" sz="2400" b="1" dirty="0"/>
              <a:t>Setting: </a:t>
            </a:r>
            <a:r>
              <a:rPr lang="en-US" sz="2400" dirty="0"/>
              <a:t>Discrete OT for classification with label noise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/>
              <a:t>OT is repeatedly solved across minibatches</a:t>
            </a:r>
          </a:p>
          <a:p>
            <a:r>
              <a:rPr lang="en-US" sz="2400" dirty="0"/>
              <a:t>Use Meta OT to learn better solutions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2C9FCE-3BA2-61A3-E428-345A274E3C90}"/>
              </a:ext>
            </a:extLst>
          </p:cNvPr>
          <p:cNvCxnSpPr>
            <a:cxnSpLocks/>
          </p:cNvCxnSpPr>
          <p:nvPr/>
        </p:nvCxnSpPr>
        <p:spPr>
          <a:xfrm>
            <a:off x="8044339" y="3809200"/>
            <a:ext cx="17564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BDD359-4BCB-9C2F-5AE8-1A61F358E621}"/>
              </a:ext>
            </a:extLst>
          </p:cNvPr>
          <p:cNvCxnSpPr>
            <a:cxnSpLocks/>
          </p:cNvCxnSpPr>
          <p:nvPr/>
        </p:nvCxnSpPr>
        <p:spPr>
          <a:xfrm flipV="1">
            <a:off x="9800822" y="3809200"/>
            <a:ext cx="0" cy="24749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68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EACA8E-103C-5758-8E84-22E415645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856" y="1805501"/>
            <a:ext cx="4031087" cy="4466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RGB c</a:t>
            </a:r>
            <a:r>
              <a:rPr lang="en-US" sz="2400" dirty="0"/>
              <a:t>olor palette transport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654A-5B97-AF5E-DDD6-19EB14BC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OT in continuous settings (W2GN)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75812-9714-FF40-C137-6E4BC00E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21D47-ABC8-72EE-AE79-DA0386FC5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6" y="2222838"/>
            <a:ext cx="5724403" cy="3213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BEBA2F-6361-CA7D-B5A0-2014E26CEFB1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Wasserstein-2 Generative Networks. Alexander Korotin et al., ICLR 2021.</a:t>
            </a:r>
          </a:p>
        </p:txBody>
      </p:sp>
      <p:pic>
        <p:nvPicPr>
          <p:cNvPr id="12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0C1FFC19-76A8-0733-718E-6BAE441B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5" y="1711597"/>
            <a:ext cx="4624387" cy="2137023"/>
          </a:xfrm>
          <a:prstGeom prst="rect">
            <a:avLst/>
          </a:prstGeom>
        </p:spPr>
      </p:pic>
      <p:pic>
        <p:nvPicPr>
          <p:cNvPr id="13" name="Picture 14" descr="Table&#10;&#10;Description automatically generated">
            <a:extLst>
              <a:ext uri="{FF2B5EF4-FFF2-40B4-BE49-F238E27FC236}">
                <a16:creationId xmlns:a16="http://schemas.microsoft.com/office/drawing/2014/main" id="{DC66AF26-28B5-64E6-468A-404D46D21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607" y="4047521"/>
            <a:ext cx="4884682" cy="167957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66C08-63C5-2E09-9B3F-F06AF33A7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ABDC6-3162-6751-5A5A-EB4855D4AA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1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F9EAC-7933-7467-412F-11D503DA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D86E7-5A5D-9A6D-E88A-5504ABA3C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8"/>
          <a:stretch/>
        </p:blipFill>
        <p:spPr>
          <a:xfrm>
            <a:off x="141402" y="1294751"/>
            <a:ext cx="6165130" cy="4658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E89CF-FCAB-46BC-F61F-9635BA9D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12" y="1565704"/>
            <a:ext cx="5261140" cy="476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38353-1AFA-0F86-0C2F-DF2925E52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4"/>
          <a:stretch/>
        </p:blipFill>
        <p:spPr>
          <a:xfrm>
            <a:off x="6534346" y="1277466"/>
            <a:ext cx="5313340" cy="292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72B3C1-7136-EC90-C9F2-2047CA79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More Meta OT color transfer predictions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E1B8A-833B-BD3C-75EA-90915DB1D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B723-1497-351A-C6B2-A67470E28E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7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7745DE8-4A3F-D254-BAB6-7BCA0CEE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8" y="2877774"/>
            <a:ext cx="3588796" cy="326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7EF35E-8BC7-456A-1390-87A94B28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6A-2856-6C85-0198-519E86D41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Deploying OT </a:t>
            </a:r>
            <a:r>
              <a:rPr lang="en-US" dirty="0"/>
              <a:t>in real applications will almost always result in </a:t>
            </a:r>
            <a:r>
              <a:rPr lang="en-US" b="1" dirty="0"/>
              <a:t>repeated solves</a:t>
            </a:r>
          </a:p>
          <a:p>
            <a:r>
              <a:rPr lang="en-US" dirty="0"/>
              <a:t>Use </a:t>
            </a:r>
            <a:r>
              <a:rPr lang="en-US" b="1" dirty="0"/>
              <a:t>Meta OT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amortized optimization</a:t>
            </a:r>
            <a:r>
              <a:rPr lang="en-US" dirty="0"/>
              <a:t> to </a:t>
            </a:r>
            <a:r>
              <a:rPr lang="en-US" b="1" dirty="0"/>
              <a:t>learn a better solver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FC60B-E072-0416-B9E4-7DAC78081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60E55-3E74-42E1-EEBC-1A09CFC6B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Meta Optimal Transport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FAC76-8851-8B3E-5CDC-7D37FA02ED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Amos, Luise, Cohen, Redko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1D0AC0-6D14-B4BE-5CAC-A8DFA232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7" y="2685408"/>
            <a:ext cx="3470724" cy="3159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004B23-C1A6-C04F-B06D-357424B59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71" y="2911844"/>
            <a:ext cx="5135419" cy="28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66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136564</TotalTime>
  <Words>477</Words>
  <Application>Microsoft Macintosh PowerPoint</Application>
  <PresentationFormat>Widescreen</PresentationFormat>
  <Paragraphs>97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Cambria Math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Optimal transport connects spaces</vt:lpstr>
      <vt:lpstr>Challenge: computing OT maps</vt:lpstr>
      <vt:lpstr>Meta Optimal Transport</vt:lpstr>
      <vt:lpstr>Meta OT for Discrete OT (Sinkhorn)</vt:lpstr>
      <vt:lpstr>Wasserstein adversarial regularization</vt:lpstr>
      <vt:lpstr>Meta OT in continuous settings (W2GN)</vt:lpstr>
      <vt:lpstr>More Meta OT color transfer predictions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956</cp:revision>
  <cp:lastPrinted>2019-05-02T03:49:05Z</cp:lastPrinted>
  <dcterms:created xsi:type="dcterms:W3CDTF">2016-09-04T10:19:12Z</dcterms:created>
  <dcterms:modified xsi:type="dcterms:W3CDTF">2023-06-30T19:46:34Z</dcterms:modified>
  <cp:category/>
</cp:coreProperties>
</file>