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 Math" panose="02000503000000000000" pitchFamily="2" charset="77"/>
      <p:regular r:id="rId8"/>
    </p:embeddedFont>
    <p:embeddedFont>
      <p:font typeface="Optimistic Display Medium" panose="020B0603020203020204" pitchFamily="34" charset="0"/>
      <p:regular r:id="rId9"/>
      <p:bold r:id="rId10"/>
      <p:italic r:id="rId11"/>
      <p:boldItalic r:id="rId12"/>
    </p:embeddedFont>
    <p:embeddedFont>
      <p:font typeface="Optimistic Text" panose="020B0503020203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13824">
          <p15:clr>
            <a:srgbClr val="A4A3A4"/>
          </p15:clr>
        </p15:guide>
        <p15:guide id="3" pos="556" userDrawn="1">
          <p15:clr>
            <a:srgbClr val="A4A3A4"/>
          </p15:clr>
        </p15:guide>
        <p15:guide id="4" orient="horz" pos="576">
          <p15:clr>
            <a:srgbClr val="A4A3A4"/>
          </p15:clr>
        </p15:guide>
        <p15:guide id="5" pos="27072">
          <p15:clr>
            <a:srgbClr val="A4A3A4"/>
          </p15:clr>
        </p15:guide>
        <p15:guide id="6" pos="14400">
          <p15:clr>
            <a:srgbClr val="A4A3A4"/>
          </p15:clr>
        </p15:guide>
        <p15:guide id="7" pos="13248">
          <p15:clr>
            <a:srgbClr val="A4A3A4"/>
          </p15:clr>
        </p15:guide>
        <p15:guide id="8" orient="horz" pos="20160">
          <p15:clr>
            <a:srgbClr val="A4A3A4"/>
          </p15:clr>
        </p15:guide>
        <p15:guide id="10" pos="3336">
          <p15:clr>
            <a:srgbClr val="A4A3A4"/>
          </p15:clr>
        </p15:guide>
        <p15:guide id="11" pos="8640">
          <p15:clr>
            <a:srgbClr val="A4A3A4"/>
          </p15:clr>
        </p15:guide>
        <p15:guide id="12" pos="9216">
          <p15:clr>
            <a:srgbClr val="A4A3A4"/>
          </p15:clr>
        </p15:guide>
        <p15:guide id="13" pos="9792">
          <p15:clr>
            <a:srgbClr val="A4A3A4"/>
          </p15:clr>
        </p15:guide>
        <p15:guide id="14" pos="17856">
          <p15:clr>
            <a:srgbClr val="A4A3A4"/>
          </p15:clr>
        </p15:guide>
        <p15:guide id="15" pos="19008">
          <p15:clr>
            <a:srgbClr val="A4A3A4"/>
          </p15:clr>
        </p15:guide>
        <p15:guide id="16" pos="18432">
          <p15:clr>
            <a:srgbClr val="A4A3A4"/>
          </p15:clr>
        </p15:guide>
        <p15:guide id="17" orient="horz" pos="10595" userDrawn="1">
          <p15:clr>
            <a:srgbClr val="A4A3A4"/>
          </p15:clr>
        </p15:guide>
        <p15:guide id="18" orient="horz" pos="10668" userDrawn="1">
          <p15:clr>
            <a:srgbClr val="A4A3A4"/>
          </p15:clr>
        </p15:guide>
        <p15:guide id="19" orient="horz" pos="2816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XeimMmUk1INs0FqolCgI0MSM+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4F8"/>
    <a:srgbClr val="1D2B32"/>
    <a:srgbClr val="749DB4"/>
    <a:srgbClr val="3E3E3E"/>
    <a:srgbClr val="000000"/>
    <a:srgbClr val="0470C0"/>
    <a:srgbClr val="F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444F93-074A-D442-8C5B-592F9E9F626E}" v="560" dt="2023-12-05T22:32:15.831"/>
  </p1510:revLst>
</p1510:revInfo>
</file>

<file path=ppt/tableStyles.xml><?xml version="1.0" encoding="utf-8"?>
<a:tblStyleLst xmlns:a="http://schemas.openxmlformats.org/drawingml/2006/main" def="{B7372F9B-4E67-4E69-A36A-CE96400ADFF8}">
  <a:tblStyle styleId="{B7372F9B-4E67-4E69-A36A-CE96400ADFF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88"/>
    <p:restoredTop sz="94646"/>
  </p:normalViewPr>
  <p:slideViewPr>
    <p:cSldViewPr snapToGrid="0">
      <p:cViewPr>
        <p:scale>
          <a:sx n="50" d="100"/>
          <a:sy n="50" d="100"/>
        </p:scale>
        <p:origin x="104" y="-2792"/>
      </p:cViewPr>
      <p:guideLst>
        <p:guide pos="13824"/>
        <p:guide pos="556"/>
        <p:guide orient="horz" pos="576"/>
        <p:guide pos="27072"/>
        <p:guide pos="14400"/>
        <p:guide pos="13248"/>
        <p:guide orient="horz" pos="20160"/>
        <p:guide pos="3336"/>
        <p:guide pos="8640"/>
        <p:guide pos="9216"/>
        <p:guide pos="9792"/>
        <p:guide pos="17856"/>
        <p:guide pos="19008"/>
        <p:guide pos="18432"/>
        <p:guide orient="horz" pos="10595"/>
        <p:guide orient="horz" pos="10668"/>
        <p:guide orient="horz" pos="2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21" Type="http://customschemas.google.com/relationships/presentationmetadata" Target="meta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on Amos" userId="afec91c01fb71b33" providerId="LiveId" clId="{C2444F93-074A-D442-8C5B-592F9E9F626E}"/>
    <pc:docChg chg="undo redo custSel modSld">
      <pc:chgData name="Brandon Amos" userId="afec91c01fb71b33" providerId="LiveId" clId="{C2444F93-074A-D442-8C5B-592F9E9F626E}" dt="2023-12-05T22:38:13.977" v="2408" actId="14100"/>
      <pc:docMkLst>
        <pc:docMk/>
      </pc:docMkLst>
      <pc:sldChg chg="addSp delSp modSp mod">
        <pc:chgData name="Brandon Amos" userId="afec91c01fb71b33" providerId="LiveId" clId="{C2444F93-074A-D442-8C5B-592F9E9F626E}" dt="2023-12-05T22:38:13.977" v="2408" actId="14100"/>
        <pc:sldMkLst>
          <pc:docMk/>
          <pc:sldMk cId="0" sldId="256"/>
        </pc:sldMkLst>
        <pc:spChg chg="add mod">
          <ac:chgData name="Brandon Amos" userId="afec91c01fb71b33" providerId="LiveId" clId="{C2444F93-074A-D442-8C5B-592F9E9F626E}" dt="2023-12-05T22:16:46.652" v="2118" actId="14100"/>
          <ac:spMkLst>
            <pc:docMk/>
            <pc:sldMk cId="0" sldId="256"/>
            <ac:spMk id="4" creationId="{827B6BA6-CF9A-B43F-4467-949E517422D3}"/>
          </ac:spMkLst>
        </pc:spChg>
        <pc:spChg chg="add del mod">
          <ac:chgData name="Brandon Amos" userId="afec91c01fb71b33" providerId="LiveId" clId="{C2444F93-074A-D442-8C5B-592F9E9F626E}" dt="2023-12-05T22:08:19.717" v="2057"/>
          <ac:spMkLst>
            <pc:docMk/>
            <pc:sldMk cId="0" sldId="256"/>
            <ac:spMk id="5" creationId="{BAE2F433-E66D-25AC-250B-449B15384D2F}"/>
          </ac:spMkLst>
        </pc:spChg>
        <pc:spChg chg="add mod">
          <ac:chgData name="Brandon Amos" userId="afec91c01fb71b33" providerId="LiveId" clId="{C2444F93-074A-D442-8C5B-592F9E9F626E}" dt="2023-12-05T22:16:52.743" v="2119" actId="14100"/>
          <ac:spMkLst>
            <pc:docMk/>
            <pc:sldMk cId="0" sldId="256"/>
            <ac:spMk id="6" creationId="{053AAEC0-6C21-D3B9-0AA7-465ED20DBAFB}"/>
          </ac:spMkLst>
        </pc:spChg>
        <pc:spChg chg="add 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7" creationId="{9A806AC7-34F0-4459-798F-F86914C65E74}"/>
          </ac:spMkLst>
        </pc:spChg>
        <pc:spChg chg="add 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8" creationId="{1C74E310-09A9-B09E-CD01-8525FDC059AE}"/>
          </ac:spMkLst>
        </pc:spChg>
        <pc:spChg chg="add 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9" creationId="{0FB88E83-3C5F-2C96-582B-1AFE5F247973}"/>
          </ac:spMkLst>
        </pc:spChg>
        <pc:spChg chg="add 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0" creationId="{A3AF37EC-C081-F4A8-7317-16D41002139C}"/>
          </ac:spMkLst>
        </pc:spChg>
        <pc:spChg chg="add 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1" creationId="{1DFDBFD3-7E8A-4018-E83C-FEA9557B98BA}"/>
          </ac:spMkLst>
        </pc:spChg>
        <pc:spChg chg="add 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2" creationId="{00E44CD5-E21F-528C-DD79-09DE5B562D8C}"/>
          </ac:spMkLst>
        </pc:spChg>
        <pc:spChg chg="add del mod">
          <ac:chgData name="Brandon Amos" userId="afec91c01fb71b33" providerId="LiveId" clId="{C2444F93-074A-D442-8C5B-592F9E9F626E}" dt="2023-12-04T21:42:56.755" v="743"/>
          <ac:spMkLst>
            <pc:docMk/>
            <pc:sldMk cId="0" sldId="256"/>
            <ac:spMk id="13" creationId="{919DA02C-D9A5-D159-CF3C-6BE693BA1DDA}"/>
          </ac:spMkLst>
        </pc:spChg>
        <pc:spChg chg="add mod">
          <ac:chgData name="Brandon Amos" userId="afec91c01fb71b33" providerId="LiveId" clId="{C2444F93-074A-D442-8C5B-592F9E9F626E}" dt="2023-12-05T22:38:13.977" v="2408" actId="14100"/>
          <ac:spMkLst>
            <pc:docMk/>
            <pc:sldMk cId="0" sldId="256"/>
            <ac:spMk id="14" creationId="{1FF440B0-4AB3-0112-8BC8-DDA0D7DF9EBE}"/>
          </ac:spMkLst>
        </pc:spChg>
        <pc:spChg chg="mod">
          <ac:chgData name="Brandon Amos" userId="afec91c01fb71b33" providerId="LiveId" clId="{C2444F93-074A-D442-8C5B-592F9E9F626E}" dt="2023-12-04T21:48:00.925" v="1016" actId="571"/>
          <ac:spMkLst>
            <pc:docMk/>
            <pc:sldMk cId="0" sldId="256"/>
            <ac:spMk id="17" creationId="{716EA7CA-50FE-CAA3-6700-2A7FBE73B7D8}"/>
          </ac:spMkLst>
        </pc:spChg>
        <pc:spChg chg="mod">
          <ac:chgData name="Brandon Amos" userId="afec91c01fb71b33" providerId="LiveId" clId="{C2444F93-074A-D442-8C5B-592F9E9F626E}" dt="2023-12-04T21:48:00.925" v="1016" actId="571"/>
          <ac:spMkLst>
            <pc:docMk/>
            <pc:sldMk cId="0" sldId="256"/>
            <ac:spMk id="18" creationId="{7E67D7FB-9385-0FA8-A1F5-F59B4504A208}"/>
          </ac:spMkLst>
        </pc:spChg>
        <pc:spChg chg="add del">
          <ac:chgData name="Brandon Amos" userId="afec91c01fb71b33" providerId="LiveId" clId="{C2444F93-074A-D442-8C5B-592F9E9F626E}" dt="2023-12-04T21:58:49.641" v="1264" actId="22"/>
          <ac:spMkLst>
            <pc:docMk/>
            <pc:sldMk cId="0" sldId="256"/>
            <ac:spMk id="27" creationId="{CA1DA126-9C08-A041-420E-F5B985E777E4}"/>
          </ac:spMkLst>
        </pc:spChg>
        <pc:spChg chg="add del mod">
          <ac:chgData name="Brandon Amos" userId="afec91c01fb71b33" providerId="LiveId" clId="{C2444F93-074A-D442-8C5B-592F9E9F626E}" dt="2023-12-04T22:05:12.619" v="1411" actId="478"/>
          <ac:spMkLst>
            <pc:docMk/>
            <pc:sldMk cId="0" sldId="256"/>
            <ac:spMk id="28" creationId="{25CDDEEB-378F-DED1-6430-C34D2DED447A}"/>
          </ac:spMkLst>
        </pc:spChg>
        <pc:spChg chg="add 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30" creationId="{E8A40EE5-A914-D175-2DF6-4FCCBE5E4A8C}"/>
          </ac:spMkLst>
        </pc:spChg>
        <pc:spChg chg="add del">
          <ac:chgData name="Brandon Amos" userId="afec91c01fb71b33" providerId="LiveId" clId="{C2444F93-074A-D442-8C5B-592F9E9F626E}" dt="2023-12-04T23:23:37.219" v="1756" actId="22"/>
          <ac:spMkLst>
            <pc:docMk/>
            <pc:sldMk cId="0" sldId="256"/>
            <ac:spMk id="40" creationId="{65188DA8-C4B1-1131-74E9-04E5EDC70B4C}"/>
          </ac:spMkLst>
        </pc:spChg>
        <pc:spChg chg="mod">
          <ac:chgData name="Brandon Amos" userId="afec91c01fb71b33" providerId="LiveId" clId="{C2444F93-074A-D442-8C5B-592F9E9F626E}" dt="2023-12-04T21:46:34.370" v="911" actId="14100"/>
          <ac:spMkLst>
            <pc:docMk/>
            <pc:sldMk cId="0" sldId="256"/>
            <ac:spMk id="64" creationId="{52C1D01E-0E9A-22EA-75A9-3E0CC4579E58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65" creationId="{A92CAFAB-1E1D-C719-433A-9585F70570D2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66" creationId="{46D1DFA4-C2E3-D51A-4B67-DF26750C1FE0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68" creationId="{3FF7FA25-4BE2-9474-6F18-52A137705DDD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69" creationId="{8EA1841F-457A-D2C1-64A2-B49F8801EDF2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70" creationId="{A2045D42-69F2-E882-5CEE-9D5095F2AA39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71" creationId="{BCF277BD-89CC-2955-8C20-44EF1CFC8031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73" creationId="{02AC7674-598E-C08A-FA11-B092C049E8D2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74" creationId="{6D3F189C-21A7-D5B7-5A9F-3F845EEA9DFF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75" creationId="{B04D941D-7A00-A373-83A9-CB49ED02F659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76" creationId="{6730E671-9C97-BC22-DB62-58B19129D1FC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80" creationId="{3CAE486B-D8C1-AC23-6BF9-25A389443471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81" creationId="{7706C838-553E-F661-8861-A0371A6C44D6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82" creationId="{32A65962-153C-2137-DCC2-DC90D68B7A3D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83" creationId="{3E7F398D-E276-957B-A675-C6C598D6C682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85" creationId="{B1DB0667-7D19-DE46-204E-561484603766}"/>
          </ac:spMkLst>
        </pc:spChg>
        <pc:spChg chg="mod">
          <ac:chgData name="Brandon Amos" userId="afec91c01fb71b33" providerId="LiveId" clId="{C2444F93-074A-D442-8C5B-592F9E9F626E}" dt="2023-12-05T22:00:30.664" v="1998"/>
          <ac:spMkLst>
            <pc:docMk/>
            <pc:sldMk cId="0" sldId="256"/>
            <ac:spMk id="87" creationId="{4574E92F-42C2-C6CE-FC62-7179AF4E88F7}"/>
          </ac:spMkLst>
        </pc:spChg>
        <pc:spChg chg="mod">
          <ac:chgData name="Brandon Amos" userId="afec91c01fb71b33" providerId="LiveId" clId="{C2444F93-074A-D442-8C5B-592F9E9F626E}" dt="2023-12-05T22:00:34.869" v="2002" actId="1038"/>
          <ac:spMkLst>
            <pc:docMk/>
            <pc:sldMk cId="0" sldId="256"/>
            <ac:spMk id="88" creationId="{B611C3C3-C3C4-1089-86F3-35BDBCEAF068}"/>
          </ac:spMkLst>
        </pc:spChg>
        <pc:spChg chg="mod">
          <ac:chgData name="Brandon Amos" userId="afec91c01fb71b33" providerId="LiveId" clId="{C2444F93-074A-D442-8C5B-592F9E9F626E}" dt="2023-12-04T23:13:52.031" v="1659" actId="1076"/>
          <ac:spMkLst>
            <pc:docMk/>
            <pc:sldMk cId="0" sldId="256"/>
            <ac:spMk id="89" creationId="{00000000-0000-0000-0000-000000000000}"/>
          </ac:spMkLst>
        </pc:spChg>
        <pc:spChg chg="add del">
          <ac:chgData name="Brandon Amos" userId="afec91c01fb71b33" providerId="LiveId" clId="{C2444F93-074A-D442-8C5B-592F9E9F626E}" dt="2023-12-04T21:16:25.546" v="4" actId="478"/>
          <ac:spMkLst>
            <pc:docMk/>
            <pc:sldMk cId="0" sldId="256"/>
            <ac:spMk id="90" creationId="{00000000-0000-0000-0000-000000000000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91" creationId="{D068B1BD-DFA7-9584-D0C2-E11D379BC5BE}"/>
          </ac:spMkLst>
        </pc:spChg>
        <pc:spChg chg="mod">
          <ac:chgData name="Brandon Amos" userId="afec91c01fb71b33" providerId="LiveId" clId="{C2444F93-074A-D442-8C5B-592F9E9F626E}" dt="2023-12-05T22:03:35.304" v="2004" actId="113"/>
          <ac:spMkLst>
            <pc:docMk/>
            <pc:sldMk cId="0" sldId="256"/>
            <ac:spMk id="94" creationId="{00000000-0000-0000-0000-000000000000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95" creationId="{00000000-0000-0000-0000-000000000000}"/>
          </ac:spMkLst>
        </pc:spChg>
        <pc:spChg chg="mod">
          <ac:chgData name="Brandon Amos" userId="afec91c01fb71b33" providerId="LiveId" clId="{C2444F93-074A-D442-8C5B-592F9E9F626E}" dt="2023-12-04T21:22:20.852" v="332" actId="12789"/>
          <ac:spMkLst>
            <pc:docMk/>
            <pc:sldMk cId="0" sldId="256"/>
            <ac:spMk id="111" creationId="{00000000-0000-0000-0000-000000000000}"/>
          </ac:spMkLst>
        </pc:spChg>
        <pc:spChg chg="add del mod topLvl">
          <ac:chgData name="Brandon Amos" userId="afec91c01fb71b33" providerId="LiveId" clId="{C2444F93-074A-D442-8C5B-592F9E9F626E}" dt="2023-12-04T23:24:20.279" v="1794" actId="14100"/>
          <ac:spMkLst>
            <pc:docMk/>
            <pc:sldMk cId="0" sldId="256"/>
            <ac:spMk id="121" creationId="{00000000-0000-0000-0000-000000000000}"/>
          </ac:spMkLst>
        </pc:spChg>
        <pc:spChg chg="del">
          <ac:chgData name="Brandon Amos" userId="afec91c01fb71b33" providerId="LiveId" clId="{C2444F93-074A-D442-8C5B-592F9E9F626E}" dt="2023-12-04T21:16:59.533" v="34" actId="478"/>
          <ac:spMkLst>
            <pc:docMk/>
            <pc:sldMk cId="0" sldId="256"/>
            <ac:spMk id="124" creationId="{00000000-0000-0000-0000-000000000000}"/>
          </ac:spMkLst>
        </pc:spChg>
        <pc:spChg chg="mod">
          <ac:chgData name="Brandon Amos" userId="afec91c01fb71b33" providerId="LiveId" clId="{C2444F93-074A-D442-8C5B-592F9E9F626E}" dt="2023-12-04T21:54:52.611" v="1180" actId="20577"/>
          <ac:spMkLst>
            <pc:docMk/>
            <pc:sldMk cId="0" sldId="256"/>
            <ac:spMk id="126" creationId="{00000000-0000-0000-0000-000000000000}"/>
          </ac:spMkLst>
        </pc:spChg>
        <pc:spChg chg="mod">
          <ac:chgData name="Brandon Amos" userId="afec91c01fb71b33" providerId="LiveId" clId="{C2444F93-074A-D442-8C5B-592F9E9F626E}" dt="2023-12-05T22:00:26.861" v="1997"/>
          <ac:spMkLst>
            <pc:docMk/>
            <pc:sldMk cId="0" sldId="256"/>
            <ac:spMk id="128" creationId="{6EFEB7EA-1702-663D-8673-41E54C32640A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29" creationId="{0DB29980-D923-BD2B-7E9A-22FF0442806D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45" creationId="{977E7CC3-291B-CD3E-5E20-7E459A3515E0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47" creationId="{990CD950-2ACE-C78D-27CE-3AA5C1B5B517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48" creationId="{290F37A7-D3CF-4F29-533C-0191C9A2F1E4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49" creationId="{4869E5C2-AF69-A4C4-B3B5-7898C576870E}"/>
          </ac:spMkLst>
        </pc:spChg>
        <pc:spChg chg="mod">
          <ac:chgData name="Brandon Amos" userId="afec91c01fb71b33" providerId="LiveId" clId="{C2444F93-074A-D442-8C5B-592F9E9F626E}" dt="2023-12-05T22:32:38.864" v="2405" actId="14100"/>
          <ac:spMkLst>
            <pc:docMk/>
            <pc:sldMk cId="0" sldId="256"/>
            <ac:spMk id="150" creationId="{522129A2-A8C2-6DA9-A06F-0C5760DD1A19}"/>
          </ac:spMkLst>
        </pc:spChg>
        <pc:spChg chg="mod">
          <ac:chgData name="Brandon Amos" userId="afec91c01fb71b33" providerId="LiveId" clId="{C2444F93-074A-D442-8C5B-592F9E9F626E}" dt="2023-12-05T22:32:41.411" v="2406" actId="14100"/>
          <ac:spMkLst>
            <pc:docMk/>
            <pc:sldMk cId="0" sldId="256"/>
            <ac:spMk id="151" creationId="{65B33216-EAC5-5BA1-84E3-33FEA0C7CC51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53" creationId="{719808E5-CD3A-ECB7-2C78-473CF3607EEA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54" creationId="{A78058BC-BA16-ABE5-74D9-ADE5984C4950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55" creationId="{C22F0D46-0E99-FB2F-854E-9196BC511882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58" creationId="{3A5929C3-4D27-6F5A-D35B-7B9B739FB77A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59" creationId="{EB5175D3-770A-3813-BC27-83AEB7506E7B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60" creationId="{75A8ED63-C964-F709-B792-3F4B77445496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61" creationId="{97B37B5A-7FE4-552D-D07B-25DE8D462244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62" creationId="{2B57DE25-8CBC-A2DC-6839-9CB6E31F5E46}"/>
          </ac:spMkLst>
        </pc:spChg>
        <pc:spChg chg="mod">
          <ac:chgData name="Brandon Amos" userId="afec91c01fb71b33" providerId="LiveId" clId="{C2444F93-074A-D442-8C5B-592F9E9F626E}" dt="2023-12-05T22:05:59.795" v="2022" actId="20577"/>
          <ac:spMkLst>
            <pc:docMk/>
            <pc:sldMk cId="0" sldId="256"/>
            <ac:spMk id="163" creationId="{1804274F-6498-2578-4744-FCDAC4601452}"/>
          </ac:spMkLst>
        </pc:spChg>
        <pc:spChg chg="mod">
          <ac:chgData name="Brandon Amos" userId="afec91c01fb71b33" providerId="LiveId" clId="{C2444F93-074A-D442-8C5B-592F9E9F626E}" dt="2023-12-05T22:19:25.058" v="2319" actId="255"/>
          <ac:spMkLst>
            <pc:docMk/>
            <pc:sldMk cId="0" sldId="256"/>
            <ac:spMk id="165" creationId="{9B6B1E22-2165-71CC-A291-D7D5A9E9B68E}"/>
          </ac:spMkLst>
        </pc:spChg>
        <pc:spChg chg="mod">
          <ac:chgData name="Brandon Amos" userId="afec91c01fb71b33" providerId="LiveId" clId="{C2444F93-074A-D442-8C5B-592F9E9F626E}" dt="2023-12-05T22:31:48.734" v="2392" actId="20577"/>
          <ac:spMkLst>
            <pc:docMk/>
            <pc:sldMk cId="0" sldId="256"/>
            <ac:spMk id="166" creationId="{9ABA460C-3AE9-840A-DBF9-7EFA999C83B7}"/>
          </ac:spMkLst>
        </pc:spChg>
        <pc:spChg chg="mod">
          <ac:chgData name="Brandon Amos" userId="afec91c01fb71b33" providerId="LiveId" clId="{C2444F93-074A-D442-8C5B-592F9E9F626E}" dt="2023-12-05T22:25:38.114" v="2353" actId="1035"/>
          <ac:spMkLst>
            <pc:docMk/>
            <pc:sldMk cId="0" sldId="256"/>
            <ac:spMk id="167" creationId="{ADC1A18B-B467-3929-553E-FDD292913A0F}"/>
          </ac:spMkLst>
        </pc:spChg>
        <pc:spChg chg="mod">
          <ac:chgData name="Brandon Amos" userId="afec91c01fb71b33" providerId="LiveId" clId="{C2444F93-074A-D442-8C5B-592F9E9F626E}" dt="2023-12-05T22:25:38.114" v="2353" actId="1035"/>
          <ac:spMkLst>
            <pc:docMk/>
            <pc:sldMk cId="0" sldId="256"/>
            <ac:spMk id="168" creationId="{1FC44F05-6B74-0B90-BE2C-928DB59379DC}"/>
          </ac:spMkLst>
        </pc:spChg>
        <pc:spChg chg="mod">
          <ac:chgData name="Brandon Amos" userId="afec91c01fb71b33" providerId="LiveId" clId="{C2444F93-074A-D442-8C5B-592F9E9F626E}" dt="2023-12-05T22:24:14.597" v="2339" actId="20577"/>
          <ac:spMkLst>
            <pc:docMk/>
            <pc:sldMk cId="0" sldId="256"/>
            <ac:spMk id="169" creationId="{E5A33110-0555-A54C-EBBD-3EFE77673D43}"/>
          </ac:spMkLst>
        </pc:spChg>
        <pc:spChg chg="mod">
          <ac:chgData name="Brandon Amos" userId="afec91c01fb71b33" providerId="LiveId" clId="{C2444F93-074A-D442-8C5B-592F9E9F626E}" dt="2023-12-05T22:24:22.118" v="2350" actId="1037"/>
          <ac:spMkLst>
            <pc:docMk/>
            <pc:sldMk cId="0" sldId="256"/>
            <ac:spMk id="170" creationId="{6B3A1E7A-EFBF-4875-7964-E8D290D3E6DA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73" creationId="{944451EE-5C75-62F5-9FDB-DD3406D8C811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74" creationId="{3C15DFE8-FD7E-B67C-0212-83DEC396C0BA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75" creationId="{25D1BF55-479D-0650-4769-5CC10C337B1D}"/>
          </ac:spMkLst>
        </pc:spChg>
        <pc:spChg chg="mod">
          <ac:chgData name="Brandon Amos" userId="afec91c01fb71b33" providerId="LiveId" clId="{C2444F93-074A-D442-8C5B-592F9E9F626E}" dt="2023-12-05T22:32:24.298" v="2398" actId="14100"/>
          <ac:spMkLst>
            <pc:docMk/>
            <pc:sldMk cId="0" sldId="256"/>
            <ac:spMk id="176" creationId="{3B6A3CEE-CED5-6B16-1EB8-EEB83E3FE1D2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78" creationId="{E3649A18-2A80-CECA-3608-45C226398EC1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79" creationId="{D841C92F-69C8-276D-8B9F-CFF4347F2D22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80" creationId="{AFA8A07D-5D9C-B42E-C2A7-93F8B5C0340C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81" creationId="{8356C4A3-E7C2-8E55-7AFD-0D71DFD8BC98}"/>
          </ac:spMkLst>
        </pc:spChg>
        <pc:spChg chg="mod">
          <ac:chgData name="Brandon Amos" userId="afec91c01fb71b33" providerId="LiveId" clId="{C2444F93-074A-D442-8C5B-592F9E9F626E}" dt="2023-12-05T22:32:30.603" v="2404" actId="1038"/>
          <ac:spMkLst>
            <pc:docMk/>
            <pc:sldMk cId="0" sldId="256"/>
            <ac:spMk id="183" creationId="{69DA3AF5-C138-2A8A-77C4-88CB71ABBC34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85" creationId="{721F8B66-07E4-1827-B65A-7FA7E4D0CDE4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86" creationId="{46BCF474-E34B-9C52-9118-034F6B60EC9F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88" creationId="{E7DDE932-5E9A-ABD4-EDCA-16E286963E57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90" creationId="{03913099-C7C8-33C5-0672-20093327A7DC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91" creationId="{391088DE-4B1C-D293-7661-17875BA3E7B2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94" creationId="{36A7FEEB-A315-668F-1010-7101ED6BAED6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95" creationId="{94286EDB-2043-7656-2710-34D27C3BDA0C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96" creationId="{524212C5-CCBB-EC5F-717E-6C57D8645857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97" creationId="{3882C4DA-9B33-6DB4-8BEF-80778EA6A3D7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199" creationId="{91380B96-D49C-47DC-06E9-4DF149BC5DEA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00" creationId="{F35312C8-832D-D19C-E864-B8125C1D670C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06" creationId="{DE82D53E-CE07-1CE9-04B5-BDECBAAD105A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07" creationId="{1FF468B9-F63F-D19F-7666-E14FB0268812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08" creationId="{6E8919A3-DEBB-D140-002A-0DBEEB98CB3C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09" creationId="{4A9DDBD1-E6C6-27F2-ABFC-9BA86D1B88DC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10" creationId="{FB8F4A5D-215C-F1DF-0392-986B94E9BF81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11" creationId="{6CC45657-8B97-FFD3-A6C8-E869693036BF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12" creationId="{E5E29D71-2389-F459-EFFB-8B8522C37D14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15" creationId="{126B2E57-5177-1EF8-81BC-A1264AA1F442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16" creationId="{97D49A35-14D4-3360-2B92-68D7CA230762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17" creationId="{3BA0EA7C-D341-F724-67C0-9FD4835683C6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18" creationId="{2CBF983F-3B34-22B6-5F61-394D437D7C71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20" creationId="{77E8D41C-0EFB-76D1-7AF6-5345B40BFD9C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21" creationId="{8D5EB35A-DDCA-5BFA-A321-FE79D932178D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24" creationId="{ED3AEC44-0030-578A-4A00-2BB25B6BCB3F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25" creationId="{4570F60D-4782-4026-D2C7-4A02E16B5E82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26" creationId="{57DE1F45-4F1B-56FB-CD9B-9D48772F3929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27" creationId="{DC6BFB80-69EE-5180-DC51-6F7374E94A17}"/>
          </ac:spMkLst>
        </pc:spChg>
        <pc:spChg chg="mod">
          <ac:chgData name="Brandon Amos" userId="afec91c01fb71b33" providerId="LiveId" clId="{C2444F93-074A-D442-8C5B-592F9E9F626E}" dt="2023-12-05T22:26:25.021" v="2385" actId="1035"/>
          <ac:spMkLst>
            <pc:docMk/>
            <pc:sldMk cId="0" sldId="256"/>
            <ac:spMk id="228" creationId="{E68049B9-5E7A-E865-F894-2A4212E9BEF2}"/>
          </ac:spMkLst>
        </pc:spChg>
        <pc:spChg chg="mod">
          <ac:chgData name="Brandon Amos" userId="afec91c01fb71b33" providerId="LiveId" clId="{C2444F93-074A-D442-8C5B-592F9E9F626E}" dt="2023-12-05T22:26:25.021" v="2385" actId="1035"/>
          <ac:spMkLst>
            <pc:docMk/>
            <pc:sldMk cId="0" sldId="256"/>
            <ac:spMk id="229" creationId="{8E0E6A31-08F0-EB7E-60F7-6DC1753A2758}"/>
          </ac:spMkLst>
        </pc:spChg>
        <pc:spChg chg="mod">
          <ac:chgData name="Brandon Amos" userId="afec91c01fb71b33" providerId="LiveId" clId="{C2444F93-074A-D442-8C5B-592F9E9F626E}" dt="2023-12-05T22:26:25.021" v="2385" actId="1035"/>
          <ac:spMkLst>
            <pc:docMk/>
            <pc:sldMk cId="0" sldId="256"/>
            <ac:spMk id="230" creationId="{750156E5-D7E8-F8DF-DF26-C9CF47F01727}"/>
          </ac:spMkLst>
        </pc:spChg>
        <pc:spChg chg="mod">
          <ac:chgData name="Brandon Amos" userId="afec91c01fb71b33" providerId="LiveId" clId="{C2444F93-074A-D442-8C5B-592F9E9F626E}" dt="2023-12-05T22:26:25.021" v="2385" actId="1035"/>
          <ac:spMkLst>
            <pc:docMk/>
            <pc:sldMk cId="0" sldId="256"/>
            <ac:spMk id="231" creationId="{39EAAD50-B89F-9287-D6E3-0B8FEDBCDB06}"/>
          </ac:spMkLst>
        </pc:spChg>
        <pc:spChg chg="mod">
          <ac:chgData name="Brandon Amos" userId="afec91c01fb71b33" providerId="LiveId" clId="{C2444F93-074A-D442-8C5B-592F9E9F626E}" dt="2023-12-05T22:33:35.713" v="2407" actId="113"/>
          <ac:spMkLst>
            <pc:docMk/>
            <pc:sldMk cId="0" sldId="256"/>
            <ac:spMk id="235" creationId="{0E53AFD1-F3AA-1628-4884-7858FEEBEE62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36" creationId="{6DB94179-AA36-A0C5-4EFD-7519A0CE6CC2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38" creationId="{9CCEB4B6-8C78-BD70-FBF2-6648491C8E79}"/>
          </ac:spMkLst>
        </pc:spChg>
        <pc:spChg chg="mod">
          <ac:chgData name="Brandon Amos" userId="afec91c01fb71b33" providerId="LiveId" clId="{C2444F93-074A-D442-8C5B-592F9E9F626E}" dt="2023-12-05T22:07:40.091" v="2048" actId="1035"/>
          <ac:spMkLst>
            <pc:docMk/>
            <pc:sldMk cId="0" sldId="256"/>
            <ac:spMk id="241" creationId="{943E7251-42D3-8ED5-2069-D38E7E0B54E5}"/>
          </ac:spMkLst>
        </pc:spChg>
        <pc:spChg chg="mod">
          <ac:chgData name="Brandon Amos" userId="afec91c01fb71b33" providerId="LiveId" clId="{C2444F93-074A-D442-8C5B-592F9E9F626E}" dt="2023-12-05T22:07:57.373" v="2053" actId="1037"/>
          <ac:spMkLst>
            <pc:docMk/>
            <pc:sldMk cId="0" sldId="256"/>
            <ac:spMk id="242" creationId="{9E259D75-47DA-CD6D-6A5A-466B1B95E681}"/>
          </ac:spMkLst>
        </pc:spChg>
        <pc:spChg chg="mod">
          <ac:chgData name="Brandon Amos" userId="afec91c01fb71b33" providerId="LiveId" clId="{C2444F93-074A-D442-8C5B-592F9E9F626E}" dt="2023-12-05T22:07:52.092" v="2052" actId="1038"/>
          <ac:spMkLst>
            <pc:docMk/>
            <pc:sldMk cId="0" sldId="256"/>
            <ac:spMk id="244" creationId="{DD3DBC09-3473-145C-9FB6-4C406775D4A5}"/>
          </ac:spMkLst>
        </pc:spChg>
        <pc:spChg chg="mod">
          <ac:chgData name="Brandon Amos" userId="afec91c01fb71b33" providerId="LiveId" clId="{C2444F93-074A-D442-8C5B-592F9E9F626E}" dt="2023-12-05T22:07:35.097" v="2041" actId="1036"/>
          <ac:spMkLst>
            <pc:docMk/>
            <pc:sldMk cId="0" sldId="256"/>
            <ac:spMk id="246" creationId="{8C27BA68-4442-3723-43B9-1C571BAEF60D}"/>
          </ac:spMkLst>
        </pc:spChg>
        <pc:spChg chg="mod">
          <ac:chgData name="Brandon Amos" userId="afec91c01fb71b33" providerId="LiveId" clId="{C2444F93-074A-D442-8C5B-592F9E9F626E}" dt="2023-12-05T21:59:02.092" v="1960"/>
          <ac:spMkLst>
            <pc:docMk/>
            <pc:sldMk cId="0" sldId="256"/>
            <ac:spMk id="247" creationId="{FEC1ACE1-F229-47ED-AB34-FD00510282F3}"/>
          </ac:spMkLst>
        </pc:spChg>
        <pc:spChg chg="del mod">
          <ac:chgData name="Brandon Amos" userId="afec91c01fb71b33" providerId="LiveId" clId="{C2444F93-074A-D442-8C5B-592F9E9F626E}" dt="2023-12-04T21:44:21.212" v="779" actId="478"/>
          <ac:spMkLst>
            <pc:docMk/>
            <pc:sldMk cId="0" sldId="256"/>
            <ac:spMk id="250" creationId="{8C4F377F-7E89-E65A-44B5-C76046964ED2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53" creationId="{9189D451-DFD7-9D3A-DDE9-EE4FEC8B9D94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55" creationId="{85BA2B8B-0E56-B25A-2B7E-4440AB5AA12D}"/>
          </ac:spMkLst>
        </pc:spChg>
        <pc:spChg chg="mod">
          <ac:chgData name="Brandon Amos" userId="afec91c01fb71b33" providerId="LiveId" clId="{C2444F93-074A-D442-8C5B-592F9E9F626E}" dt="2023-12-05T22:21:06.298" v="2320" actId="114"/>
          <ac:spMkLst>
            <pc:docMk/>
            <pc:sldMk cId="0" sldId="256"/>
            <ac:spMk id="257" creationId="{7A88EEB7-3CB9-3D7F-8226-951FC1AE31DF}"/>
          </ac:spMkLst>
        </pc:spChg>
        <pc:spChg chg="mod">
          <ac:chgData name="Brandon Amos" userId="afec91c01fb71b33" providerId="LiveId" clId="{C2444F93-074A-D442-8C5B-592F9E9F626E}" dt="2023-12-05T22:26:25.021" v="2385" actId="1035"/>
          <ac:spMkLst>
            <pc:docMk/>
            <pc:sldMk cId="0" sldId="256"/>
            <ac:spMk id="259" creationId="{AF8986A4-489C-C99D-46DE-0F4EFD076B69}"/>
          </ac:spMkLst>
        </pc:spChg>
        <pc:spChg chg="mod">
          <ac:chgData name="Brandon Amos" userId="afec91c01fb71b33" providerId="LiveId" clId="{C2444F93-074A-D442-8C5B-592F9E9F626E}" dt="2023-12-04T23:24:35.464" v="1803" actId="1035"/>
          <ac:spMkLst>
            <pc:docMk/>
            <pc:sldMk cId="0" sldId="256"/>
            <ac:spMk id="260" creationId="{2F76B0C9-9DF0-CFFD-5297-25E44567E0DD}"/>
          </ac:spMkLst>
        </pc:spChg>
        <pc:spChg chg="mod">
          <ac:chgData name="Brandon Amos" userId="afec91c01fb71b33" providerId="LiveId" clId="{C2444F93-074A-D442-8C5B-592F9E9F626E}" dt="2023-12-04T21:56:11.057" v="1211" actId="1036"/>
          <ac:spMkLst>
            <pc:docMk/>
            <pc:sldMk cId="0" sldId="256"/>
            <ac:spMk id="283" creationId="{66CFE7A7-32DC-D7DD-5193-793F7D1D2665}"/>
          </ac:spMkLst>
        </pc:spChg>
        <pc:spChg chg="mod">
          <ac:chgData name="Brandon Amos" userId="afec91c01fb71b33" providerId="LiveId" clId="{C2444F93-074A-D442-8C5B-592F9E9F626E}" dt="2023-12-04T21:47:36.865" v="984" actId="164"/>
          <ac:spMkLst>
            <pc:docMk/>
            <pc:sldMk cId="0" sldId="256"/>
            <ac:spMk id="295" creationId="{D744C0FB-4125-A556-C4AC-75E4FB99EF89}"/>
          </ac:spMkLst>
        </pc:spChg>
        <pc:spChg chg="mod">
          <ac:chgData name="Brandon Amos" userId="afec91c01fb71b33" providerId="LiveId" clId="{C2444F93-074A-D442-8C5B-592F9E9F626E}" dt="2023-12-05T22:08:27.218" v="2059" actId="1076"/>
          <ac:spMkLst>
            <pc:docMk/>
            <pc:sldMk cId="0" sldId="256"/>
            <ac:spMk id="296" creationId="{0FF712DE-3DC3-3B38-AFE0-747C674A352C}"/>
          </ac:spMkLst>
        </pc:spChg>
        <pc:grpChg chg="add mod">
          <ac:chgData name="Brandon Amos" userId="afec91c01fb71b33" providerId="LiveId" clId="{C2444F93-074A-D442-8C5B-592F9E9F626E}" dt="2023-12-04T23:21:08.731" v="1746" actId="1036"/>
          <ac:grpSpMkLst>
            <pc:docMk/>
            <pc:sldMk cId="0" sldId="256"/>
            <ac:grpSpMk id="3" creationId="{8E499BBF-FA4A-2E8C-95C5-B5702639C01B}"/>
          </ac:grpSpMkLst>
        </pc:grpChg>
        <pc:grpChg chg="add mod">
          <ac:chgData name="Brandon Amos" userId="afec91c01fb71b33" providerId="LiveId" clId="{C2444F93-074A-D442-8C5B-592F9E9F626E}" dt="2023-12-05T22:16:41.845" v="2117" actId="255"/>
          <ac:grpSpMkLst>
            <pc:docMk/>
            <pc:sldMk cId="0" sldId="256"/>
            <ac:grpSpMk id="13" creationId="{28F83AE1-F938-B49D-1A00-715D67E7329A}"/>
          </ac:grpSpMkLst>
        </pc:grpChg>
        <pc:grpChg chg="add del mod">
          <ac:chgData name="Brandon Amos" userId="afec91c01fb71b33" providerId="LiveId" clId="{C2444F93-074A-D442-8C5B-592F9E9F626E}" dt="2023-12-04T23:08:36.336" v="1454" actId="478"/>
          <ac:grpSpMkLst>
            <pc:docMk/>
            <pc:sldMk cId="0" sldId="256"/>
            <ac:grpSpMk id="14" creationId="{BD2EEBA5-CD8F-A0FB-CBB0-233799D0AB1A}"/>
          </ac:grpSpMkLst>
        </pc:grpChg>
        <pc:grpChg chg="add mod">
          <ac:chgData name="Brandon Amos" userId="afec91c01fb71b33" providerId="LiveId" clId="{C2444F93-074A-D442-8C5B-592F9E9F626E}" dt="2023-12-04T23:24:35.464" v="1803" actId="1035"/>
          <ac:grpSpMkLst>
            <pc:docMk/>
            <pc:sldMk cId="0" sldId="256"/>
            <ac:grpSpMk id="15" creationId="{A08CDA38-13F8-1B82-F5A3-BBA14819C484}"/>
          </ac:grpSpMkLst>
        </pc:grpChg>
        <pc:grpChg chg="add mod">
          <ac:chgData name="Brandon Amos" userId="afec91c01fb71b33" providerId="LiveId" clId="{C2444F93-074A-D442-8C5B-592F9E9F626E}" dt="2023-12-05T22:26:27.948" v="2389" actId="1036"/>
          <ac:grpSpMkLst>
            <pc:docMk/>
            <pc:sldMk cId="0" sldId="256"/>
            <ac:grpSpMk id="16" creationId="{BE2F6D66-AA1C-5766-A83E-D4E49E16FDB6}"/>
          </ac:grpSpMkLst>
        </pc:grpChg>
        <pc:grpChg chg="add mod">
          <ac:chgData name="Brandon Amos" userId="afec91c01fb71b33" providerId="LiveId" clId="{C2444F93-074A-D442-8C5B-592F9E9F626E}" dt="2023-12-04T21:48:00.925" v="1016" actId="571"/>
          <ac:grpSpMkLst>
            <pc:docMk/>
            <pc:sldMk cId="0" sldId="256"/>
            <ac:grpSpMk id="16" creationId="{E3D5A564-5D61-8C3B-8B28-825BF04A5990}"/>
          </ac:grpSpMkLst>
        </pc:grpChg>
        <pc:grpChg chg="mod">
          <ac:chgData name="Brandon Amos" userId="afec91c01fb71b33" providerId="LiveId" clId="{C2444F93-074A-D442-8C5B-592F9E9F626E}" dt="2023-12-04T23:24:35.464" v="1803" actId="1035"/>
          <ac:grpSpMkLst>
            <pc:docMk/>
            <pc:sldMk cId="0" sldId="256"/>
            <ac:grpSpMk id="67" creationId="{315A0B5A-4E24-EC5D-97E1-9277C2F2385F}"/>
          </ac:grpSpMkLst>
        </pc:grpChg>
        <pc:grpChg chg="add del">
          <ac:chgData name="Brandon Amos" userId="afec91c01fb71b33" providerId="LiveId" clId="{C2444F93-074A-D442-8C5B-592F9E9F626E}" dt="2023-12-04T23:21:17.433" v="1749" actId="165"/>
          <ac:grpSpMkLst>
            <pc:docMk/>
            <pc:sldMk cId="0" sldId="256"/>
            <ac:grpSpMk id="120" creationId="{00000000-0000-0000-0000-000000000000}"/>
          </ac:grpSpMkLst>
        </pc:grpChg>
        <pc:grpChg chg="mod">
          <ac:chgData name="Brandon Amos" userId="afec91c01fb71b33" providerId="LiveId" clId="{C2444F93-074A-D442-8C5B-592F9E9F626E}" dt="2023-12-05T22:15:56.145" v="2101" actId="1037"/>
          <ac:grpSpMkLst>
            <pc:docMk/>
            <pc:sldMk cId="0" sldId="256"/>
            <ac:grpSpMk id="146" creationId="{2773B0FC-B9C2-9014-4BDF-7E76BF479CC5}"/>
          </ac:grpSpMkLst>
        </pc:grpChg>
        <pc:grpChg chg="mod">
          <ac:chgData name="Brandon Amos" userId="afec91c01fb71b33" providerId="LiveId" clId="{C2444F93-074A-D442-8C5B-592F9E9F626E}" dt="2023-12-04T23:24:35.464" v="1803" actId="1035"/>
          <ac:grpSpMkLst>
            <pc:docMk/>
            <pc:sldMk cId="0" sldId="256"/>
            <ac:grpSpMk id="172" creationId="{736F4530-39E5-2A60-466A-8CA02EE32DAA}"/>
          </ac:grpSpMkLst>
        </pc:grpChg>
        <pc:grpChg chg="mod">
          <ac:chgData name="Brandon Amos" userId="afec91c01fb71b33" providerId="LiveId" clId="{C2444F93-074A-D442-8C5B-592F9E9F626E}" dt="2023-12-04T23:24:35.464" v="1803" actId="1035"/>
          <ac:grpSpMkLst>
            <pc:docMk/>
            <pc:sldMk cId="0" sldId="256"/>
            <ac:grpSpMk id="192" creationId="{1065D5DA-BFE3-CC08-5533-A1306C8391EE}"/>
          </ac:grpSpMkLst>
        </pc:grpChg>
        <pc:grpChg chg="mod">
          <ac:chgData name="Brandon Amos" userId="afec91c01fb71b33" providerId="LiveId" clId="{C2444F93-074A-D442-8C5B-592F9E9F626E}" dt="2023-12-04T23:24:35.464" v="1803" actId="1035"/>
          <ac:grpSpMkLst>
            <pc:docMk/>
            <pc:sldMk cId="0" sldId="256"/>
            <ac:grpSpMk id="193" creationId="{AE2DA2EC-5544-D0C0-F2DD-5FFC0B22C3B9}"/>
          </ac:grpSpMkLst>
        </pc:grpChg>
        <pc:grpChg chg="mod">
          <ac:chgData name="Brandon Amos" userId="afec91c01fb71b33" providerId="LiveId" clId="{C2444F93-074A-D442-8C5B-592F9E9F626E}" dt="2023-12-04T23:24:35.464" v="1803" actId="1035"/>
          <ac:grpSpMkLst>
            <pc:docMk/>
            <pc:sldMk cId="0" sldId="256"/>
            <ac:grpSpMk id="201" creationId="{9074D077-E6A5-EC10-5EBC-CD75E99BC928}"/>
          </ac:grpSpMkLst>
        </pc:grpChg>
        <pc:grpChg chg="mod">
          <ac:chgData name="Brandon Amos" userId="afec91c01fb71b33" providerId="LiveId" clId="{C2444F93-074A-D442-8C5B-592F9E9F626E}" dt="2023-12-04T23:24:35.464" v="1803" actId="1035"/>
          <ac:grpSpMkLst>
            <pc:docMk/>
            <pc:sldMk cId="0" sldId="256"/>
            <ac:grpSpMk id="203" creationId="{46FD9014-D7F4-5A25-F2D2-385FC890CACB}"/>
          </ac:grpSpMkLst>
        </pc:grpChg>
        <pc:grpChg chg="mod">
          <ac:chgData name="Brandon Amos" userId="afec91c01fb71b33" providerId="LiveId" clId="{C2444F93-074A-D442-8C5B-592F9E9F626E}" dt="2023-12-04T23:24:35.464" v="1803" actId="1035"/>
          <ac:grpSpMkLst>
            <pc:docMk/>
            <pc:sldMk cId="0" sldId="256"/>
            <ac:grpSpMk id="204" creationId="{AA231F7C-327F-1747-3A87-6CF70D7EE2F3}"/>
          </ac:grpSpMkLst>
        </pc:grpChg>
        <pc:grpChg chg="mod">
          <ac:chgData name="Brandon Amos" userId="afec91c01fb71b33" providerId="LiveId" clId="{C2444F93-074A-D442-8C5B-592F9E9F626E}" dt="2023-12-04T23:24:35.464" v="1803" actId="1035"/>
          <ac:grpSpMkLst>
            <pc:docMk/>
            <pc:sldMk cId="0" sldId="256"/>
            <ac:grpSpMk id="205" creationId="{68BD4E82-A964-BD87-98C4-66FF040D2C74}"/>
          </ac:grpSpMkLst>
        </pc:grpChg>
        <pc:grpChg chg="mod">
          <ac:chgData name="Brandon Amos" userId="afec91c01fb71b33" providerId="LiveId" clId="{C2444F93-074A-D442-8C5B-592F9E9F626E}" dt="2023-12-04T23:24:35.464" v="1803" actId="1035"/>
          <ac:grpSpMkLst>
            <pc:docMk/>
            <pc:sldMk cId="0" sldId="256"/>
            <ac:grpSpMk id="213" creationId="{592A5B9C-8074-DE1D-BC24-AA0146509853}"/>
          </ac:grpSpMkLst>
        </pc:grpChg>
        <pc:grpChg chg="mod">
          <ac:chgData name="Brandon Amos" userId="afec91c01fb71b33" providerId="LiveId" clId="{C2444F93-074A-D442-8C5B-592F9E9F626E}" dt="2023-12-04T23:24:35.464" v="1803" actId="1035"/>
          <ac:grpSpMkLst>
            <pc:docMk/>
            <pc:sldMk cId="0" sldId="256"/>
            <ac:grpSpMk id="214" creationId="{216300F2-53D5-4A03-51B6-CA094CFE88D7}"/>
          </ac:grpSpMkLst>
        </pc:grpChg>
        <pc:grpChg chg="mod">
          <ac:chgData name="Brandon Amos" userId="afec91c01fb71b33" providerId="LiveId" clId="{C2444F93-074A-D442-8C5B-592F9E9F626E}" dt="2023-12-04T23:24:35.464" v="1803" actId="1035"/>
          <ac:grpSpMkLst>
            <pc:docMk/>
            <pc:sldMk cId="0" sldId="256"/>
            <ac:grpSpMk id="219" creationId="{3452570A-F476-5C06-3BFC-8AE9F07EA745}"/>
          </ac:grpSpMkLst>
        </pc:grpChg>
        <pc:grpChg chg="mod">
          <ac:chgData name="Brandon Amos" userId="afec91c01fb71b33" providerId="LiveId" clId="{C2444F93-074A-D442-8C5B-592F9E9F626E}" dt="2023-12-04T23:24:35.464" v="1803" actId="1035"/>
          <ac:grpSpMkLst>
            <pc:docMk/>
            <pc:sldMk cId="0" sldId="256"/>
            <ac:grpSpMk id="223" creationId="{B776BD6B-BBE4-BF74-8C5A-0525B5C00E0B}"/>
          </ac:grpSpMkLst>
        </pc:grpChg>
        <pc:grpChg chg="mod">
          <ac:chgData name="Brandon Amos" userId="afec91c01fb71b33" providerId="LiveId" clId="{C2444F93-074A-D442-8C5B-592F9E9F626E}" dt="2023-12-05T21:59:12.186" v="1962" actId="1038"/>
          <ac:grpSpMkLst>
            <pc:docMk/>
            <pc:sldMk cId="0" sldId="256"/>
            <ac:grpSpMk id="240" creationId="{C156D464-89EB-3D42-8209-E034071C37D3}"/>
          </ac:grpSpMkLst>
        </pc:grpChg>
        <pc:grpChg chg="mod">
          <ac:chgData name="Brandon Amos" userId="afec91c01fb71b33" providerId="LiveId" clId="{C2444F93-074A-D442-8C5B-592F9E9F626E}" dt="2023-12-04T23:24:35.464" v="1803" actId="1035"/>
          <ac:grpSpMkLst>
            <pc:docMk/>
            <pc:sldMk cId="0" sldId="256"/>
            <ac:grpSpMk id="251" creationId="{D4D48804-2F90-D444-C2EA-50B627726E08}"/>
          </ac:grpSpMkLst>
        </pc:grpChg>
        <pc:grpChg chg="mod">
          <ac:chgData name="Brandon Amos" userId="afec91c01fb71b33" providerId="LiveId" clId="{C2444F93-074A-D442-8C5B-592F9E9F626E}" dt="2023-12-04T23:24:35.464" v="1803" actId="1035"/>
          <ac:grpSpMkLst>
            <pc:docMk/>
            <pc:sldMk cId="0" sldId="256"/>
            <ac:grpSpMk id="252" creationId="{C5CB1FD0-33E0-73A6-03C7-690235C877A9}"/>
          </ac:grpSpMkLst>
        </pc:grpChg>
        <pc:grpChg chg="mod">
          <ac:chgData name="Brandon Amos" userId="afec91c01fb71b33" providerId="LiveId" clId="{C2444F93-074A-D442-8C5B-592F9E9F626E}" dt="2023-12-04T21:47:36.865" v="984" actId="164"/>
          <ac:grpSpMkLst>
            <pc:docMk/>
            <pc:sldMk cId="0" sldId="256"/>
            <ac:grpSpMk id="277" creationId="{23687C6F-4CA1-C370-1699-59CC833B93EE}"/>
          </ac:grpSpMkLst>
        </pc:grpChg>
        <pc:picChg chg="add mod">
          <ac:chgData name="Brandon Amos" userId="afec91c01fb71b33" providerId="LiveId" clId="{C2444F93-074A-D442-8C5B-592F9E9F626E}" dt="2023-12-04T21:22:20.852" v="332" actId="12789"/>
          <ac:picMkLst>
            <pc:docMk/>
            <pc:sldMk cId="0" sldId="256"/>
            <ac:picMk id="2" creationId="{19EF5FD2-50A5-DFC9-4DD6-BC79EC3222BF}"/>
          </ac:picMkLst>
        </pc:picChg>
        <pc:picChg chg="add mod">
          <ac:chgData name="Brandon Amos" userId="afec91c01fb71b33" providerId="LiveId" clId="{C2444F93-074A-D442-8C5B-592F9E9F626E}" dt="2023-12-04T23:24:35.464" v="1803" actId="1035"/>
          <ac:picMkLst>
            <pc:docMk/>
            <pc:sldMk cId="0" sldId="256"/>
            <ac:picMk id="31" creationId="{94BA9018-C84A-039D-1EC6-6D1BF50BF5E7}"/>
          </ac:picMkLst>
        </pc:picChg>
        <pc:picChg chg="add mod">
          <ac:chgData name="Brandon Amos" userId="afec91c01fb71b33" providerId="LiveId" clId="{C2444F93-074A-D442-8C5B-592F9E9F626E}" dt="2023-12-04T23:24:35.464" v="1803" actId="1035"/>
          <ac:picMkLst>
            <pc:docMk/>
            <pc:sldMk cId="0" sldId="256"/>
            <ac:picMk id="32" creationId="{66E22CEC-036A-C88F-9F0A-1F770237EDD6}"/>
          </ac:picMkLst>
        </pc:picChg>
        <pc:picChg chg="add mod">
          <ac:chgData name="Brandon Amos" userId="afec91c01fb71b33" providerId="LiveId" clId="{C2444F93-074A-D442-8C5B-592F9E9F626E}" dt="2023-12-05T22:25:48.587" v="2364" actId="1036"/>
          <ac:picMkLst>
            <pc:docMk/>
            <pc:sldMk cId="0" sldId="256"/>
            <ac:picMk id="33" creationId="{72BC0B3C-366B-325B-E3B5-CB7BAB81970D}"/>
          </ac:picMkLst>
        </pc:picChg>
        <pc:picChg chg="add del mod">
          <ac:chgData name="Brandon Amos" userId="afec91c01fb71b33" providerId="LiveId" clId="{C2444F93-074A-D442-8C5B-592F9E9F626E}" dt="2023-12-04T23:21:07.786" v="1744"/>
          <ac:picMkLst>
            <pc:docMk/>
            <pc:sldMk cId="0" sldId="256"/>
            <ac:picMk id="36" creationId="{30BFDDB3-623A-7E49-6996-B2A3D164A1F2}"/>
          </ac:picMkLst>
        </pc:picChg>
        <pc:picChg chg="add del mod">
          <ac:chgData name="Brandon Amos" userId="afec91c01fb71b33" providerId="LiveId" clId="{C2444F93-074A-D442-8C5B-592F9E9F626E}" dt="2023-12-04T23:23:32.664" v="1752"/>
          <ac:picMkLst>
            <pc:docMk/>
            <pc:sldMk cId="0" sldId="256"/>
            <ac:picMk id="38" creationId="{22266871-ECB5-BA7E-A5AD-5CFE0C02B84E}"/>
          </ac:picMkLst>
        </pc:picChg>
        <pc:picChg chg="mod">
          <ac:chgData name="Brandon Amos" userId="afec91c01fb71b33" providerId="LiveId" clId="{C2444F93-074A-D442-8C5B-592F9E9F626E}" dt="2023-12-04T21:22:20.852" v="332" actId="12789"/>
          <ac:picMkLst>
            <pc:docMk/>
            <pc:sldMk cId="0" sldId="256"/>
            <ac:picMk id="41" creationId="{EBE58722-2360-2CFD-B353-FB8643A4BA3E}"/>
          </ac:picMkLst>
        </pc:picChg>
        <pc:picChg chg="add mod">
          <ac:chgData name="Brandon Amos" userId="afec91c01fb71b33" providerId="LiveId" clId="{C2444F93-074A-D442-8C5B-592F9E9F626E}" dt="2023-12-04T23:24:11.216" v="1793" actId="1035"/>
          <ac:picMkLst>
            <pc:docMk/>
            <pc:sldMk cId="0" sldId="256"/>
            <ac:picMk id="43" creationId="{E514A348-8ACF-6B76-8845-1F835A2C7A39}"/>
          </ac:picMkLst>
        </pc:picChg>
        <pc:picChg chg="add del mod topLvl">
          <ac:chgData name="Brandon Amos" userId="afec91c01fb71b33" providerId="LiveId" clId="{C2444F93-074A-D442-8C5B-592F9E9F626E}" dt="2023-12-04T23:23:33.932" v="1754" actId="478"/>
          <ac:picMkLst>
            <pc:docMk/>
            <pc:sldMk cId="0" sldId="256"/>
            <ac:picMk id="123" creationId="{00000000-0000-0000-0000-000000000000}"/>
          </ac:picMkLst>
        </pc:picChg>
        <pc:picChg chg="del mod">
          <ac:chgData name="Brandon Amos" userId="afec91c01fb71b33" providerId="LiveId" clId="{C2444F93-074A-D442-8C5B-592F9E9F626E}" dt="2023-12-04T21:16:48.614" v="28" actId="478"/>
          <ac:picMkLst>
            <pc:docMk/>
            <pc:sldMk cId="0" sldId="256"/>
            <ac:picMk id="127" creationId="{00000000-0000-0000-0000-000000000000}"/>
          </ac:picMkLst>
        </pc:picChg>
        <pc:picChg chg="del">
          <ac:chgData name="Brandon Amos" userId="afec91c01fb71b33" providerId="LiveId" clId="{C2444F93-074A-D442-8C5B-592F9E9F626E}" dt="2023-12-04T23:09:25.002" v="1457" actId="478"/>
          <ac:picMkLst>
            <pc:docMk/>
            <pc:sldMk cId="0" sldId="256"/>
            <ac:picMk id="164" creationId="{3B7C427E-ECE0-7670-0A08-FB892878BEAB}"/>
          </ac:picMkLst>
        </pc:picChg>
        <pc:picChg chg="mod">
          <ac:chgData name="Brandon Amos" userId="afec91c01fb71b33" providerId="LiveId" clId="{C2444F93-074A-D442-8C5B-592F9E9F626E}" dt="2023-12-04T23:24:35.464" v="1803" actId="1035"/>
          <ac:picMkLst>
            <pc:docMk/>
            <pc:sldMk cId="0" sldId="256"/>
            <ac:picMk id="189" creationId="{2FB77D62-9ED6-E161-0D24-2141DBC69123}"/>
          </ac:picMkLst>
        </pc:picChg>
        <pc:picChg chg="mod">
          <ac:chgData name="Brandon Amos" userId="afec91c01fb71b33" providerId="LiveId" clId="{C2444F93-074A-D442-8C5B-592F9E9F626E}" dt="2023-12-04T23:24:35.464" v="1803" actId="1035"/>
          <ac:picMkLst>
            <pc:docMk/>
            <pc:sldMk cId="0" sldId="256"/>
            <ac:picMk id="198" creationId="{B7E059C4-7E8D-E872-EDF3-58204593FDD1}"/>
          </ac:picMkLst>
        </pc:picChg>
        <pc:picChg chg="mod">
          <ac:chgData name="Brandon Amos" userId="afec91c01fb71b33" providerId="LiveId" clId="{C2444F93-074A-D442-8C5B-592F9E9F626E}" dt="2023-12-04T23:24:35.464" v="1803" actId="1035"/>
          <ac:picMkLst>
            <pc:docMk/>
            <pc:sldMk cId="0" sldId="256"/>
            <ac:picMk id="202" creationId="{DE9F9985-567B-2868-B7E0-19CC344C8096}"/>
          </ac:picMkLst>
        </pc:picChg>
        <pc:picChg chg="mod">
          <ac:chgData name="Brandon Amos" userId="afec91c01fb71b33" providerId="LiveId" clId="{C2444F93-074A-D442-8C5B-592F9E9F626E}" dt="2023-12-04T23:24:35.464" v="1803" actId="1035"/>
          <ac:picMkLst>
            <pc:docMk/>
            <pc:sldMk cId="0" sldId="256"/>
            <ac:picMk id="222" creationId="{88CEB9F5-3465-24A2-B2D6-74D82BA90C80}"/>
          </ac:picMkLst>
        </pc:picChg>
        <pc:picChg chg="mod">
          <ac:chgData name="Brandon Amos" userId="afec91c01fb71b33" providerId="LiveId" clId="{C2444F93-074A-D442-8C5B-592F9E9F626E}" dt="2023-12-04T23:24:35.464" v="1803" actId="1035"/>
          <ac:picMkLst>
            <pc:docMk/>
            <pc:sldMk cId="0" sldId="256"/>
            <ac:picMk id="239" creationId="{1D1A2F61-33B3-ED63-44C0-70A9D08C43E4}"/>
          </ac:picMkLst>
        </pc:picChg>
        <pc:picChg chg="mod">
          <ac:chgData name="Brandon Amos" userId="afec91c01fb71b33" providerId="LiveId" clId="{C2444F93-074A-D442-8C5B-592F9E9F626E}" dt="2023-12-04T23:24:35.464" v="1803" actId="1035"/>
          <ac:picMkLst>
            <pc:docMk/>
            <pc:sldMk cId="0" sldId="256"/>
            <ac:picMk id="254" creationId="{AF09EEBD-8F30-BE0F-A695-8E6CE9297A73}"/>
          </ac:picMkLst>
        </pc:picChg>
        <pc:picChg chg="del">
          <ac:chgData name="Brandon Amos" userId="afec91c01fb71b33" providerId="LiveId" clId="{C2444F93-074A-D442-8C5B-592F9E9F626E}" dt="2023-12-04T21:18:07.878" v="60" actId="478"/>
          <ac:picMkLst>
            <pc:docMk/>
            <pc:sldMk cId="0" sldId="256"/>
            <ac:picMk id="258" creationId="{1DBB12AA-669A-5EC0-884A-66F560CC0DC8}"/>
          </ac:picMkLst>
        </pc:picChg>
        <pc:cxnChg chg="add del mod">
          <ac:chgData name="Brandon Amos" userId="afec91c01fb71b33" providerId="LiveId" clId="{C2444F93-074A-D442-8C5B-592F9E9F626E}" dt="2023-12-04T21:59:11.331" v="1271" actId="478"/>
          <ac:cxnSpMkLst>
            <pc:docMk/>
            <pc:sldMk cId="0" sldId="256"/>
            <ac:cxnSpMk id="19" creationId="{DAF72B32-11A7-5011-57E3-19645A3C72C6}"/>
          </ac:cxnSpMkLst>
        </pc:cxnChg>
        <pc:cxnChg chg="add del mod">
          <ac:chgData name="Brandon Amos" userId="afec91c01fb71b33" providerId="LiveId" clId="{C2444F93-074A-D442-8C5B-592F9E9F626E}" dt="2023-12-04T22:05:12.619" v="1411" actId="478"/>
          <ac:cxnSpMkLst>
            <pc:docMk/>
            <pc:sldMk cId="0" sldId="256"/>
            <ac:cxnSpMk id="29" creationId="{DAAE505B-5924-33F6-F5E6-D3FD41521E83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72" creationId="{F24A1274-06B0-EF36-858D-63A301DD0A4F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77" creationId="{BA938C64-3C04-9654-1829-CDF35DB2D46B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78" creationId="{C60D2EE6-7E8F-64C0-AA0A-B02D70DCA993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79" creationId="{93EE6858-FB42-C9F8-2F8E-78C16D3C11AA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84" creationId="{0C9D69D8-1B04-31D5-9220-D775444E356A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86" creationId="{6707240E-ED28-FC51-AE7E-7E781E2ACFE8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112" creationId="{00000000-0000-0000-0000-000000000000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113" creationId="{00000000-0000-0000-0000-000000000000}"/>
          </ac:cxnSpMkLst>
        </pc:cxnChg>
        <pc:cxnChg chg="del">
          <ac:chgData name="Brandon Amos" userId="afec91c01fb71b33" providerId="LiveId" clId="{C2444F93-074A-D442-8C5B-592F9E9F626E}" dt="2023-12-04T21:16:53.984" v="31" actId="478"/>
          <ac:cxnSpMkLst>
            <pc:docMk/>
            <pc:sldMk cId="0" sldId="256"/>
            <ac:cxnSpMk id="125" creationId="{00000000-0000-0000-0000-000000000000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130" creationId="{3C26144D-6204-9479-19FF-06BB0AAAF7E3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144" creationId="{82ED46D7-B664-CD27-3F3E-C52F5237FFFC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152" creationId="{7D563EDF-C06A-89B1-D8A7-D3F75851BC2A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156" creationId="{484747CA-7BC1-281C-9B06-9306AB5D8CB2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157" creationId="{30C8232D-662E-53B7-3B9A-5C6D886C4A9F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171" creationId="{1E55BF87-9B88-A286-5B9F-6B3FFAD758CE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177" creationId="{745AC349-A7D9-ECA6-FD1E-00893BE84785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182" creationId="{5AC8BC1E-334B-6534-56F7-3A96AB5D32A6}"/>
          </ac:cxnSpMkLst>
        </pc:cxnChg>
        <pc:cxnChg chg="mod">
          <ac:chgData name="Brandon Amos" userId="afec91c01fb71b33" providerId="LiveId" clId="{C2444F93-074A-D442-8C5B-592F9E9F626E}" dt="2023-12-05T22:32:30.603" v="2404" actId="1038"/>
          <ac:cxnSpMkLst>
            <pc:docMk/>
            <pc:sldMk cId="0" sldId="256"/>
            <ac:cxnSpMk id="184" creationId="{E12C8767-A2A9-84FC-8FB9-B5359EDE29C1}"/>
          </ac:cxnSpMkLst>
        </pc:cxnChg>
        <pc:cxnChg chg="mod">
          <ac:chgData name="Brandon Amos" userId="afec91c01fb71b33" providerId="LiveId" clId="{C2444F93-074A-D442-8C5B-592F9E9F626E}" dt="2023-12-05T22:25:48.587" v="2364" actId="1036"/>
          <ac:cxnSpMkLst>
            <pc:docMk/>
            <pc:sldMk cId="0" sldId="256"/>
            <ac:cxnSpMk id="187" creationId="{7F948369-2B9F-8C39-9862-3325FE6892FC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232" creationId="{A7612BDA-F579-E34D-AB5C-D55AA4755D65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237" creationId="{7C7594FD-53F6-144D-6B40-8D26C00EE61F}"/>
          </ac:cxnSpMkLst>
        </pc:cxnChg>
        <pc:cxnChg chg="mod">
          <ac:chgData name="Brandon Amos" userId="afec91c01fb71b33" providerId="LiveId" clId="{C2444F93-074A-D442-8C5B-592F9E9F626E}" dt="2023-12-05T22:07:57.373" v="2053" actId="1037"/>
          <ac:cxnSpMkLst>
            <pc:docMk/>
            <pc:sldMk cId="0" sldId="256"/>
            <ac:cxnSpMk id="243" creationId="{BA83DBA6-DE43-0051-E516-E1D66051845D}"/>
          </ac:cxnSpMkLst>
        </pc:cxnChg>
        <pc:cxnChg chg="mod">
          <ac:chgData name="Brandon Amos" userId="afec91c01fb71b33" providerId="LiveId" clId="{C2444F93-074A-D442-8C5B-592F9E9F626E}" dt="2023-12-05T22:07:52.092" v="2052" actId="1038"/>
          <ac:cxnSpMkLst>
            <pc:docMk/>
            <pc:sldMk cId="0" sldId="256"/>
            <ac:cxnSpMk id="245" creationId="{879259E0-CCDB-5229-C031-2885FC2C5A62}"/>
          </ac:cxnSpMkLst>
        </pc:cxnChg>
        <pc:cxnChg chg="mod">
          <ac:chgData name="Brandon Amos" userId="afec91c01fb71b33" providerId="LiveId" clId="{C2444F93-074A-D442-8C5B-592F9E9F626E}" dt="2023-12-05T21:59:02.092" v="1960"/>
          <ac:cxnSpMkLst>
            <pc:docMk/>
            <pc:sldMk cId="0" sldId="256"/>
            <ac:cxnSpMk id="248" creationId="{96031091-4B08-F60C-A797-B401C72AB78F}"/>
          </ac:cxnSpMkLst>
        </pc:cxnChg>
        <pc:cxnChg chg="mod">
          <ac:chgData name="Brandon Amos" userId="afec91c01fb71b33" providerId="LiveId" clId="{C2444F93-074A-D442-8C5B-592F9E9F626E}" dt="2023-12-05T22:07:35.097" v="2041" actId="1036"/>
          <ac:cxnSpMkLst>
            <pc:docMk/>
            <pc:sldMk cId="0" sldId="256"/>
            <ac:cxnSpMk id="249" creationId="{8AF9D86D-F45C-B05E-3ACF-0D08A8C4FB43}"/>
          </ac:cxnSpMkLst>
        </pc:cxnChg>
        <pc:cxnChg chg="mod">
          <ac:chgData name="Brandon Amos" userId="afec91c01fb71b33" providerId="LiveId" clId="{C2444F93-074A-D442-8C5B-592F9E9F626E}" dt="2023-12-04T23:24:35.464" v="1803" actId="1035"/>
          <ac:cxnSpMkLst>
            <pc:docMk/>
            <pc:sldMk cId="0" sldId="256"/>
            <ac:cxnSpMk id="256" creationId="{F64DB7E2-CBB7-F46B-0865-75D27A28132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/>
            </a:lvl1pPr>
            <a:lvl2pPr lvl="1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/>
            </a:lvl2pPr>
            <a:lvl3pPr lvl="2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/>
            </a:lvl3pPr>
            <a:lvl4pPr lvl="3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4pPr>
            <a:lvl5pPr lvl="4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5pPr>
            <a:lvl6pPr lvl="5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6pPr>
            <a:lvl7pPr lvl="6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7pPr>
            <a:lvl8pPr lvl="7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8pPr>
            <a:lvl9pPr lvl="8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11502389" y="278131"/>
            <a:ext cx="20886422" cy="3785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22193251" y="10968991"/>
            <a:ext cx="27896822" cy="946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2990851" y="1779271"/>
            <a:ext cx="27896822" cy="278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98B8D"/>
              </a:buClr>
              <a:buSzPts val="9600"/>
              <a:buNone/>
              <a:defRPr sz="9600">
                <a:solidFill>
                  <a:srgbClr val="898B8D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98B8D"/>
              </a:buClr>
              <a:buSzPts val="8640"/>
              <a:buNone/>
              <a:defRPr sz="8640">
                <a:solidFill>
                  <a:srgbClr val="898B8D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98B8D"/>
              </a:buClr>
              <a:buSzPts val="7680"/>
              <a:buNone/>
              <a:defRPr sz="7680">
                <a:solidFill>
                  <a:srgbClr val="898B8D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98B8D"/>
              </a:buClr>
              <a:buSzPts val="7680"/>
              <a:buNone/>
              <a:defRPr sz="7680">
                <a:solidFill>
                  <a:srgbClr val="898B8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98B8D"/>
              </a:buClr>
              <a:buSzPts val="7680"/>
              <a:buNone/>
              <a:defRPr sz="7680">
                <a:solidFill>
                  <a:srgbClr val="898B8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98B8D"/>
              </a:buClr>
              <a:buSzPts val="7680"/>
              <a:buNone/>
              <a:defRPr sz="7680">
                <a:solidFill>
                  <a:srgbClr val="898B8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98B8D"/>
              </a:buClr>
              <a:buSzPts val="7680"/>
              <a:buNone/>
              <a:defRPr sz="7680">
                <a:solidFill>
                  <a:srgbClr val="898B8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98B8D"/>
              </a:buClr>
              <a:buSzPts val="7680"/>
              <a:buNone/>
              <a:defRPr sz="7680">
                <a:solidFill>
                  <a:srgbClr val="898B8D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186537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22219920" y="8763000"/>
            <a:ext cx="186537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 b="1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3023242" y="12024360"/>
            <a:ext cx="18568032" cy="1768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22219922" y="8069582"/>
            <a:ext cx="18659477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 b="1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22219922" y="12024360"/>
            <a:ext cx="18659477" cy="1768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120396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Char char="•"/>
              <a:defRPr sz="15360"/>
            </a:lvl1pPr>
            <a:lvl2pPr marL="914400" lvl="1" indent="-108204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3439"/>
            </a:lvl2pPr>
            <a:lvl3pPr marL="1371600" lvl="2" indent="-96012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11520"/>
            </a:lvl3pPr>
            <a:lvl4pPr marL="1828800" lvl="3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4pPr>
            <a:lvl5pPr marL="2286000" lvl="4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5pPr>
            <a:lvl6pPr marL="2743200" lvl="5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6pPr>
            <a:lvl7pPr marL="3200400" lvl="6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7pPr>
            <a:lvl8pPr marL="3657600" lvl="7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8pPr>
            <a:lvl9pPr marL="4114800" lvl="8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98B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0.png"/><Relationship Id="rId34" Type="http://schemas.openxmlformats.org/officeDocument/2006/relationships/image" Target="../media/image23.png"/><Relationship Id="rId42" Type="http://schemas.openxmlformats.org/officeDocument/2006/relationships/image" Target="../media/image26.png"/><Relationship Id="rId47" Type="http://schemas.openxmlformats.org/officeDocument/2006/relationships/image" Target="../media/image3.gif"/><Relationship Id="rId50" Type="http://schemas.openxmlformats.org/officeDocument/2006/relationships/image" Target="../media/image5.emf"/><Relationship Id="rId55" Type="http://schemas.openxmlformats.org/officeDocument/2006/relationships/image" Target="../media/image24.png"/><Relationship Id="rId63" Type="http://schemas.openxmlformats.org/officeDocument/2006/relationships/image" Target="../media/image21.svg"/><Relationship Id="rId7" Type="http://schemas.openxmlformats.org/officeDocument/2006/relationships/image" Target="../media/image5.png"/><Relationship Id="rId33" Type="http://schemas.openxmlformats.org/officeDocument/2006/relationships/image" Target="../media/image22.png"/><Relationship Id="rId38" Type="http://schemas.openxmlformats.org/officeDocument/2006/relationships/image" Target="../media/image9.png"/><Relationship Id="rId46" Type="http://schemas.openxmlformats.org/officeDocument/2006/relationships/image" Target="../media/image13.png"/><Relationship Id="rId59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54" Type="http://schemas.openxmlformats.org/officeDocument/2006/relationships/image" Target="../media/image6.emf"/><Relationship Id="rId6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32" Type="http://schemas.openxmlformats.org/officeDocument/2006/relationships/image" Target="../media/image21.png"/><Relationship Id="rId37" Type="http://schemas.openxmlformats.org/officeDocument/2006/relationships/image" Target="../media/image8.png"/><Relationship Id="rId40" Type="http://schemas.openxmlformats.org/officeDocument/2006/relationships/image" Target="../media/image11.png"/><Relationship Id="rId45" Type="http://schemas.openxmlformats.org/officeDocument/2006/relationships/image" Target="../media/image12.png"/><Relationship Id="rId53" Type="http://schemas.openxmlformats.org/officeDocument/2006/relationships/image" Target="../media/image19.png"/><Relationship Id="rId58" Type="http://schemas.openxmlformats.org/officeDocument/2006/relationships/image" Target="../media/image14.png"/><Relationship Id="rId5" Type="http://schemas.openxmlformats.org/officeDocument/2006/relationships/image" Target="../media/image3.png"/><Relationship Id="rId36" Type="http://schemas.openxmlformats.org/officeDocument/2006/relationships/image" Target="../media/image7.png"/><Relationship Id="rId49" Type="http://schemas.openxmlformats.org/officeDocument/2006/relationships/image" Target="../media/image4.emf"/><Relationship Id="rId57" Type="http://schemas.openxmlformats.org/officeDocument/2006/relationships/image" Target="../media/image7.emf"/><Relationship Id="rId61" Type="http://schemas.openxmlformats.org/officeDocument/2006/relationships/image" Target="../media/image17.emf"/><Relationship Id="rId44" Type="http://schemas.openxmlformats.org/officeDocument/2006/relationships/image" Target="../media/image28.png"/><Relationship Id="rId52" Type="http://schemas.openxmlformats.org/officeDocument/2006/relationships/image" Target="../media/image18.png"/><Relationship Id="rId60" Type="http://schemas.openxmlformats.org/officeDocument/2006/relationships/image" Target="../media/image16.emf"/><Relationship Id="rId4" Type="http://schemas.openxmlformats.org/officeDocument/2006/relationships/image" Target="../media/image2.png"/><Relationship Id="rId35" Type="http://schemas.openxmlformats.org/officeDocument/2006/relationships/image" Target="../media/image6.png"/><Relationship Id="rId43" Type="http://schemas.openxmlformats.org/officeDocument/2006/relationships/image" Target="../media/image27.png"/><Relationship Id="rId48" Type="http://schemas.openxmlformats.org/officeDocument/2006/relationships/image" Target="../media/image110.png"/><Relationship Id="rId56" Type="http://schemas.openxmlformats.org/officeDocument/2006/relationships/image" Target="../media/image180.png"/><Relationship Id="rId64" Type="http://schemas.openxmlformats.org/officeDocument/2006/relationships/image" Target="../media/image35.png"/><Relationship Id="rId51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0">
            <a:extLst>
              <a:ext uri="{FF2B5EF4-FFF2-40B4-BE49-F238E27FC236}">
                <a16:creationId xmlns:a16="http://schemas.microsoft.com/office/drawing/2014/main" id="{D4D48804-2F90-D444-C2EA-50B627726E08}"/>
              </a:ext>
            </a:extLst>
          </p:cNvPr>
          <p:cNvGrpSpPr/>
          <p:nvPr/>
        </p:nvGrpSpPr>
        <p:grpSpPr>
          <a:xfrm>
            <a:off x="28779422" y="24699888"/>
            <a:ext cx="9992346" cy="4357243"/>
            <a:chOff x="19666124" y="27583690"/>
            <a:chExt cx="9992346" cy="4357243"/>
          </a:xfrm>
        </p:grpSpPr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C5CB1FD0-33E0-73A6-03C7-690235C877A9}"/>
                </a:ext>
              </a:extLst>
            </p:cNvPr>
            <p:cNvGrpSpPr/>
            <p:nvPr/>
          </p:nvGrpSpPr>
          <p:grpSpPr>
            <a:xfrm>
              <a:off x="19666124" y="27993261"/>
              <a:ext cx="9992346" cy="3947672"/>
              <a:chOff x="18688262" y="27555025"/>
              <a:chExt cx="9992346" cy="3947672"/>
            </a:xfrm>
          </p:grpSpPr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AF09EEBD-8F30-BE0F-A695-8E6CE9297A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7687"/>
              <a:stretch/>
            </p:blipFill>
            <p:spPr>
              <a:xfrm>
                <a:off x="18688262" y="27555025"/>
                <a:ext cx="9992346" cy="3947672"/>
              </a:xfrm>
              <a:prstGeom prst="rect">
                <a:avLst/>
              </a:prstGeom>
            </p:spPr>
          </p:pic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85BA2B8B-0E56-B25A-2B7E-4440AB5AA12D}"/>
                  </a:ext>
                </a:extLst>
              </p:cNvPr>
              <p:cNvSpPr txBox="1"/>
              <p:nvPr/>
            </p:nvSpPr>
            <p:spPr>
              <a:xfrm>
                <a:off x="19202092" y="27722115"/>
                <a:ext cx="28584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weight of MSE term</a:t>
                </a:r>
              </a:p>
            </p:txBody>
          </p:sp>
          <p:cxnSp>
            <p:nvCxnSpPr>
              <p:cNvPr id="256" name="Straight Arrow Connector 255">
                <a:extLst>
                  <a:ext uri="{FF2B5EF4-FFF2-40B4-BE49-F238E27FC236}">
                    <a16:creationId xmlns:a16="http://schemas.microsoft.com/office/drawing/2014/main" id="{F64DB7E2-CBB7-F46B-0865-75D27A2813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94419" y="28056071"/>
                <a:ext cx="0" cy="165949"/>
              </a:xfrm>
              <a:prstGeom prst="straightConnector1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9189D451-DFD7-9D3A-DDE9-EE4FEC8B9D94}"/>
                </a:ext>
              </a:extLst>
            </p:cNvPr>
            <p:cNvSpPr txBox="1"/>
            <p:nvPr/>
          </p:nvSpPr>
          <p:spPr>
            <a:xfrm>
              <a:off x="21497944" y="27583690"/>
              <a:ext cx="643631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1C2B33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normalized decision quality</a:t>
              </a:r>
              <a:r>
                <a:rPr lang="en-US" sz="2000" dirty="0">
                  <a:solidFill>
                    <a:srgbClr val="1C2B33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 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(0=random, 1=oracle)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64" name="Google Shape;133;p2">
            <a:extLst>
              <a:ext uri="{FF2B5EF4-FFF2-40B4-BE49-F238E27FC236}">
                <a16:creationId xmlns:a16="http://schemas.microsoft.com/office/drawing/2014/main" id="{52C1D01E-0E9A-22EA-75A9-3E0CC4579E58}"/>
              </a:ext>
            </a:extLst>
          </p:cNvPr>
          <p:cNvSpPr/>
          <p:nvPr/>
        </p:nvSpPr>
        <p:spPr>
          <a:xfrm>
            <a:off x="-9360" y="30837042"/>
            <a:ext cx="41843160" cy="21147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2B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9360" y="7028"/>
            <a:ext cx="43900560" cy="3657600"/>
          </a:xfrm>
          <a:prstGeom prst="rect">
            <a:avLst/>
          </a:prstGeom>
          <a:solidFill>
            <a:srgbClr val="F2F4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2B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06540" y="4183933"/>
            <a:ext cx="1409479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2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Motivation: training models for downstream tasks</a:t>
            </a:r>
          </a:p>
        </p:txBody>
      </p:sp>
      <p:sp>
        <p:nvSpPr>
          <p:cNvPr id="95" name="Google Shape;95;p1"/>
          <p:cNvSpPr txBox="1"/>
          <p:nvPr/>
        </p:nvSpPr>
        <p:spPr>
          <a:xfrm>
            <a:off x="520942" y="5061441"/>
            <a:ext cx="12952120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Challenge: </a:t>
            </a: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models trained with prediction losses may struggle on downstream tasks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Why? </a:t>
            </a: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objective mismatch, approximation errors, limited capacity, data</a:t>
            </a:r>
          </a:p>
        </p:txBody>
      </p:sp>
      <p:cxnSp>
        <p:nvCxnSpPr>
          <p:cNvPr id="112" name="Google Shape;112;p1"/>
          <p:cNvCxnSpPr>
            <a:cxnSpLocks/>
          </p:cNvCxnSpPr>
          <p:nvPr/>
        </p:nvCxnSpPr>
        <p:spPr>
          <a:xfrm>
            <a:off x="14644264" y="4186708"/>
            <a:ext cx="0" cy="26852236"/>
          </a:xfrm>
          <a:prstGeom prst="straightConnector1">
            <a:avLst/>
          </a:prstGeom>
          <a:noFill/>
          <a:ln w="28575" cap="flat" cmpd="sng">
            <a:solidFill>
              <a:srgbClr val="F2F4F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1"/>
          <p:cNvCxnSpPr>
            <a:cxnSpLocks/>
          </p:cNvCxnSpPr>
          <p:nvPr/>
        </p:nvCxnSpPr>
        <p:spPr>
          <a:xfrm>
            <a:off x="29260800" y="4186708"/>
            <a:ext cx="0" cy="26852236"/>
          </a:xfrm>
          <a:prstGeom prst="straightConnector1">
            <a:avLst/>
          </a:prstGeom>
          <a:noFill/>
          <a:ln w="28575" cap="flat" cmpd="sng">
            <a:solidFill>
              <a:srgbClr val="F2F4F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1"/>
          <p:cNvSpPr/>
          <p:nvPr/>
        </p:nvSpPr>
        <p:spPr>
          <a:xfrm>
            <a:off x="41115900" y="30160910"/>
            <a:ext cx="2775300" cy="2790832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2B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499BBF-FA4A-2E8C-95C5-B5702639C01B}"/>
              </a:ext>
            </a:extLst>
          </p:cNvPr>
          <p:cNvGrpSpPr/>
          <p:nvPr/>
        </p:nvGrpSpPr>
        <p:grpSpPr>
          <a:xfrm>
            <a:off x="6229689" y="878687"/>
            <a:ext cx="32137994" cy="1901417"/>
            <a:chOff x="6601164" y="1024552"/>
            <a:chExt cx="32137994" cy="1901417"/>
          </a:xfrm>
        </p:grpSpPr>
        <p:sp>
          <p:nvSpPr>
            <p:cNvPr id="111" name="Google Shape;111;p1"/>
            <p:cNvSpPr txBox="1"/>
            <p:nvPr/>
          </p:nvSpPr>
          <p:spPr>
            <a:xfrm>
              <a:off x="6686626" y="2168879"/>
              <a:ext cx="27231557" cy="757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20000"/>
                </a:lnSpc>
                <a:buSzPts val="2100"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Optimistic Text"/>
                  <a:ea typeface="Optimistic Text"/>
                  <a:cs typeface="Optimistic Text"/>
                  <a:sym typeface="Optimistic Text"/>
                </a:rPr>
                <a:t>Dishank Bansal, Ricky T. Q. Chen, Mustafa Mukadam, Brandon Amos</a:t>
              </a:r>
            </a:p>
          </p:txBody>
        </p:sp>
        <p:sp>
          <p:nvSpPr>
            <p:cNvPr id="126" name="Google Shape;126;p1"/>
            <p:cNvSpPr txBox="1"/>
            <p:nvPr/>
          </p:nvSpPr>
          <p:spPr>
            <a:xfrm>
              <a:off x="6601164" y="1024552"/>
              <a:ext cx="32137994" cy="1477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8800" dirty="0">
                  <a:solidFill>
                    <a:srgbClr val="1B2B33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TaskMet: Task-Driven Metric Learning for Model Learning</a:t>
              </a:r>
            </a:p>
          </p:txBody>
        </p:sp>
      </p:grpSp>
      <p:pic>
        <p:nvPicPr>
          <p:cNvPr id="41" name="Picture 2" descr="undefined">
            <a:extLst>
              <a:ext uri="{FF2B5EF4-FFF2-40B4-BE49-F238E27FC236}">
                <a16:creationId xmlns:a16="http://schemas.microsoft.com/office/drawing/2014/main" id="{EBE58722-2360-2CFD-B353-FB8643A4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564" y="644902"/>
            <a:ext cx="5413829" cy="243622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315A0B5A-4E24-EC5D-97E1-9277C2F2385F}"/>
              </a:ext>
            </a:extLst>
          </p:cNvPr>
          <p:cNvGrpSpPr/>
          <p:nvPr/>
        </p:nvGrpSpPr>
        <p:grpSpPr>
          <a:xfrm>
            <a:off x="2860736" y="15230226"/>
            <a:ext cx="9032247" cy="5379965"/>
            <a:chOff x="3484387" y="7773327"/>
            <a:chExt cx="9032247" cy="5379965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3FF7FA25-4BE2-9474-6F18-52A137705DDD}"/>
                </a:ext>
              </a:extLst>
            </p:cNvPr>
            <p:cNvSpPr/>
            <p:nvPr/>
          </p:nvSpPr>
          <p:spPr>
            <a:xfrm>
              <a:off x="3484387" y="8175904"/>
              <a:ext cx="3674368" cy="785585"/>
            </a:xfrm>
            <a:prstGeom prst="round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click-through rates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8EA1841F-457A-D2C1-64A2-B49F8801EDF2}"/>
                </a:ext>
              </a:extLst>
            </p:cNvPr>
            <p:cNvSpPr/>
            <p:nvPr/>
          </p:nvSpPr>
          <p:spPr>
            <a:xfrm>
              <a:off x="3484387" y="9225191"/>
              <a:ext cx="3674368" cy="785585"/>
            </a:xfrm>
            <a:prstGeom prst="round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item demands/utilities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A2045D42-69F2-E882-5CEE-9D5095F2AA39}"/>
                </a:ext>
              </a:extLst>
            </p:cNvPr>
            <p:cNvSpPr/>
            <p:nvPr/>
          </p:nvSpPr>
          <p:spPr>
            <a:xfrm>
              <a:off x="3484387" y="10274478"/>
              <a:ext cx="3674368" cy="785585"/>
            </a:xfrm>
            <a:prstGeom prst="round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MDP state transitions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BCF277BD-89CC-2955-8C20-44EF1CFC8031}"/>
                </a:ext>
              </a:extLst>
            </p:cNvPr>
            <p:cNvSpPr/>
            <p:nvPr/>
          </p:nvSpPr>
          <p:spPr>
            <a:xfrm>
              <a:off x="3484387" y="11323766"/>
              <a:ext cx="3674368" cy="785585"/>
            </a:xfrm>
            <a:prstGeom prst="round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future stock prices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F24A1274-06B0-EF36-858D-63A301DD0A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7355" y="8542154"/>
              <a:ext cx="1250580" cy="2654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02AC7674-598E-C08A-FA11-B092C049E8D2}"/>
                </a:ext>
              </a:extLst>
            </p:cNvPr>
            <p:cNvSpPr/>
            <p:nvPr/>
          </p:nvSpPr>
          <p:spPr>
            <a:xfrm>
              <a:off x="8830400" y="8185602"/>
              <a:ext cx="3674368" cy="785585"/>
            </a:xfrm>
            <a:prstGeom prst="round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recommendations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6D3F189C-21A7-D5B7-5A9F-3F845EEA9DFF}"/>
                </a:ext>
              </a:extLst>
            </p:cNvPr>
            <p:cNvSpPr/>
            <p:nvPr/>
          </p:nvSpPr>
          <p:spPr>
            <a:xfrm>
              <a:off x="8830400" y="9224499"/>
              <a:ext cx="3674368" cy="785585"/>
            </a:xfrm>
            <a:prstGeom prst="round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budget allocation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B04D941D-7A00-A373-83A9-CB49ED02F659}"/>
                </a:ext>
              </a:extLst>
            </p:cNvPr>
            <p:cNvSpPr/>
            <p:nvPr/>
          </p:nvSpPr>
          <p:spPr>
            <a:xfrm>
              <a:off x="8830400" y="10262147"/>
              <a:ext cx="3674368" cy="785585"/>
            </a:xfrm>
            <a:prstGeom prst="round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optimal control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6730E671-9C97-BC22-DB62-58B19129D1FC}"/>
                </a:ext>
              </a:extLst>
            </p:cNvPr>
            <p:cNvSpPr/>
            <p:nvPr/>
          </p:nvSpPr>
          <p:spPr>
            <a:xfrm>
              <a:off x="8830400" y="11329149"/>
              <a:ext cx="3674368" cy="785585"/>
            </a:xfrm>
            <a:prstGeom prst="round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portfolio optimization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BA938C64-3C04-9654-1829-CDF35DB2D4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9061" y="9609046"/>
              <a:ext cx="1250580" cy="2654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C60D2EE6-7E8F-64C0-AA0A-B02D70DCA9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0469" y="10645891"/>
              <a:ext cx="1250580" cy="2654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3EE6858-FB42-C9F8-2F8E-78C16D3C11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1523" y="11739462"/>
              <a:ext cx="1250580" cy="2654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CAE486B-D8C1-AC23-6BF9-25A389443471}"/>
                </a:ext>
              </a:extLst>
            </p:cNvPr>
            <p:cNvSpPr txBox="1"/>
            <p:nvPr/>
          </p:nvSpPr>
          <p:spPr>
            <a:xfrm>
              <a:off x="3904755" y="7773327"/>
              <a:ext cx="3049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Optimistic Text" panose="020B0503020203020204" pitchFamily="34" charset="0"/>
                  <a:cs typeface="Optimistic Text" panose="020B0503020203020204" pitchFamily="34" charset="0"/>
                </a:rPr>
                <a:t>models/predictions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706C838-553E-F661-8861-A0371A6C44D6}"/>
                </a:ext>
              </a:extLst>
            </p:cNvPr>
            <p:cNvSpPr txBox="1"/>
            <p:nvPr/>
          </p:nvSpPr>
          <p:spPr>
            <a:xfrm>
              <a:off x="9252105" y="7782248"/>
              <a:ext cx="29049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Optimistic Text" panose="020B0503020203020204" pitchFamily="34" charset="0"/>
                  <a:cs typeface="Optimistic Text" panose="020B0503020203020204" pitchFamily="34" charset="0"/>
                </a:rPr>
                <a:t>downstream tasks</a:t>
              </a:r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32A65962-153C-2137-DCC2-DC90D68B7A3D}"/>
                </a:ext>
              </a:extLst>
            </p:cNvPr>
            <p:cNvSpPr/>
            <p:nvPr/>
          </p:nvSpPr>
          <p:spPr>
            <a:xfrm>
              <a:off x="3496253" y="12362324"/>
              <a:ext cx="3674368" cy="785585"/>
            </a:xfrm>
            <a:prstGeom prst="round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next word (LLMs)</a:t>
              </a:r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3E7F398D-E276-957B-A675-C6C598D6C682}"/>
                </a:ext>
              </a:extLst>
            </p:cNvPr>
            <p:cNvSpPr/>
            <p:nvPr/>
          </p:nvSpPr>
          <p:spPr>
            <a:xfrm>
              <a:off x="8842266" y="12367707"/>
              <a:ext cx="3674368" cy="785585"/>
            </a:xfrm>
            <a:prstGeom prst="round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chatbots (RLHF)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C9D69D8-1B04-31D5-9220-D775444E3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3389" y="12778020"/>
              <a:ext cx="1250580" cy="2654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B1DB0667-7D19-DE46-204E-561484603766}"/>
              </a:ext>
            </a:extLst>
          </p:cNvPr>
          <p:cNvSpPr txBox="1"/>
          <p:nvPr/>
        </p:nvSpPr>
        <p:spPr>
          <a:xfrm>
            <a:off x="374914" y="14194088"/>
            <a:ext cx="14555059" cy="74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Examples of two-stage settings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707240E-ED28-FC51-AE7E-7E781E2ACFE8}"/>
              </a:ext>
            </a:extLst>
          </p:cNvPr>
          <p:cNvCxnSpPr>
            <a:cxnSpLocks/>
          </p:cNvCxnSpPr>
          <p:nvPr/>
        </p:nvCxnSpPr>
        <p:spPr>
          <a:xfrm>
            <a:off x="452930" y="14935503"/>
            <a:ext cx="13716000" cy="771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574E92F-42C2-C6CE-FC62-7179AF4E88F7}"/>
                  </a:ext>
                </a:extLst>
              </p:cNvPr>
              <p:cNvSpPr txBox="1"/>
              <p:nvPr/>
            </p:nvSpPr>
            <p:spPr>
              <a:xfrm>
                <a:off x="7730282" y="20868703"/>
                <a:ext cx="2313584" cy="811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1C2B33"/>
                              </a:solidFill>
                              <a:latin typeface="Cambria Math" panose="02000503000000000000" pitchFamily="2" charset="77"/>
                              <a:cs typeface="Optimistic Text" panose="020B0503020203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1C2B33"/>
                              </a:solidFill>
                              <a:latin typeface="Cambria Math" panose="02040503050406030204" pitchFamily="18" charset="0"/>
                              <a:cs typeface="Optimistic Text" panose="020B0503020203020204" pitchFamily="34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1C2B33"/>
                              </a:solidFill>
                              <a:latin typeface="Cambria Math" panose="02040503050406030204" pitchFamily="18" charset="0"/>
                              <a:cs typeface="Optimistic Text" panose="020B0503020203020204" pitchFamily="34" charset="0"/>
                            </a:rPr>
                            <m:t>task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1C2B33"/>
                          </a:solidFill>
                          <a:latin typeface="Cambria Math" panose="02040503050406030204" pitchFamily="18" charset="0"/>
                          <a:cs typeface="Optimistic Text" panose="020B0503020203020204" pitchFamily="34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1C2B33"/>
                          </a:solidFill>
                          <a:latin typeface="Cambria Math" panose="02040503050406030204" pitchFamily="18" charset="0"/>
                          <a:cs typeface="Optimistic Text" panose="020B0503020203020204" pitchFamily="34" charset="0"/>
                        </a:rPr>
                        <m:t>𝜃</m:t>
                      </m:r>
                      <m:r>
                        <a:rPr lang="en-US" sz="4000" b="0" i="1" smtClean="0">
                          <a:solidFill>
                            <a:srgbClr val="1C2B33"/>
                          </a:solidFill>
                          <a:latin typeface="Cambria Math" panose="02040503050406030204" pitchFamily="18" charset="0"/>
                          <a:cs typeface="Optimistic Text" panose="020B0503020203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574E92F-42C2-C6CE-FC62-7179AF4E8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282" y="20868703"/>
                <a:ext cx="2313584" cy="811954"/>
              </a:xfrm>
              <a:prstGeom prst="rect">
                <a:avLst/>
              </a:prstGeom>
              <a:blipFill>
                <a:blip r:embed="rId5"/>
                <a:stretch>
                  <a:fillRect l="-4348" t="-1538" r="-9783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611C3C3-C3C4-1089-86F3-35BDBCEAF068}"/>
                  </a:ext>
                </a:extLst>
              </p:cNvPr>
              <p:cNvSpPr txBox="1"/>
              <p:nvPr/>
            </p:nvSpPr>
            <p:spPr>
              <a:xfrm>
                <a:off x="6975690" y="20691945"/>
                <a:ext cx="97334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611C3C3-C3C4-1089-86F3-35BDBCEAF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690" y="20691945"/>
                <a:ext cx="973343" cy="1015663"/>
              </a:xfrm>
              <a:prstGeom prst="rect">
                <a:avLst/>
              </a:prstGeom>
              <a:blipFill>
                <a:blip r:embed="rId6"/>
                <a:stretch>
                  <a:fillRect l="-25974" r="-25974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EFEB7EA-1702-663D-8673-41E54C32640A}"/>
                  </a:ext>
                </a:extLst>
              </p:cNvPr>
              <p:cNvSpPr txBox="1"/>
              <p:nvPr/>
            </p:nvSpPr>
            <p:spPr>
              <a:xfrm>
                <a:off x="4769876" y="20871762"/>
                <a:ext cx="1843120" cy="915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1C2B33"/>
                              </a:solidFill>
                              <a:latin typeface="Cambria Math" panose="02000503000000000000" pitchFamily="2" charset="77"/>
                              <a:cs typeface="Optimistic Text" panose="020B0503020203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1C2B33"/>
                              </a:solidFill>
                              <a:latin typeface="Cambria Math" panose="02040503050406030204" pitchFamily="18" charset="0"/>
                              <a:cs typeface="Optimistic Text" panose="020B0503020203020204" pitchFamily="34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1C2B33"/>
                              </a:solidFill>
                              <a:latin typeface="Cambria Math" panose="02040503050406030204" pitchFamily="18" charset="0"/>
                              <a:cs typeface="Optimistic Text" panose="020B0503020203020204" pitchFamily="34" charset="0"/>
                            </a:rPr>
                            <m:t>pred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1C2B33"/>
                          </a:solidFill>
                          <a:latin typeface="Cambria Math" panose="02040503050406030204" pitchFamily="18" charset="0"/>
                          <a:cs typeface="Optimistic Text" panose="020B0503020203020204" pitchFamily="34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1C2B33"/>
                          </a:solidFill>
                          <a:latin typeface="Cambria Math" panose="02040503050406030204" pitchFamily="18" charset="0"/>
                          <a:cs typeface="Optimistic Text" panose="020B0503020203020204" pitchFamily="34" charset="0"/>
                        </a:rPr>
                        <m:t>𝜃</m:t>
                      </m:r>
                      <m:r>
                        <a:rPr lang="en-US" sz="4000" b="0" i="1" smtClean="0">
                          <a:solidFill>
                            <a:srgbClr val="1C2B33"/>
                          </a:solidFill>
                          <a:latin typeface="Cambria Math" panose="02040503050406030204" pitchFamily="18" charset="0"/>
                          <a:cs typeface="Optimistic Text" panose="020B0503020203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EFEB7EA-1702-663D-8673-41E54C326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876" y="20871762"/>
                <a:ext cx="1843120" cy="915122"/>
              </a:xfrm>
              <a:prstGeom prst="rect">
                <a:avLst/>
              </a:prstGeom>
              <a:blipFill>
                <a:blip r:embed="rId7"/>
                <a:stretch>
                  <a:fillRect l="-5479" r="-42466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>
            <a:extLst>
              <a:ext uri="{FF2B5EF4-FFF2-40B4-BE49-F238E27FC236}">
                <a16:creationId xmlns:a16="http://schemas.microsoft.com/office/drawing/2014/main" id="{0DB29980-D923-BD2B-7E9A-22FF0442806D}"/>
              </a:ext>
            </a:extLst>
          </p:cNvPr>
          <p:cNvSpPr txBox="1"/>
          <p:nvPr/>
        </p:nvSpPr>
        <p:spPr>
          <a:xfrm>
            <a:off x="1720702" y="21017077"/>
            <a:ext cx="367436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(MSE, likelihood)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C26144D-6204-9479-19FF-06BB0AAAF7E3}"/>
              </a:ext>
            </a:extLst>
          </p:cNvPr>
          <p:cNvCxnSpPr>
            <a:cxnSpLocks/>
          </p:cNvCxnSpPr>
          <p:nvPr/>
        </p:nvCxnSpPr>
        <p:spPr>
          <a:xfrm>
            <a:off x="362867" y="4912276"/>
            <a:ext cx="13716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92CAFAB-1E1D-C719-433A-9585F70570D2}"/>
              </a:ext>
            </a:extLst>
          </p:cNvPr>
          <p:cNvSpPr txBox="1"/>
          <p:nvPr/>
        </p:nvSpPr>
        <p:spPr>
          <a:xfrm>
            <a:off x="421553" y="22181406"/>
            <a:ext cx="144506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Background: task-based learning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6D1DFA4-C2E3-D51A-4B67-DF26750C1FE0}"/>
              </a:ext>
            </a:extLst>
          </p:cNvPr>
          <p:cNvSpPr txBox="1"/>
          <p:nvPr/>
        </p:nvSpPr>
        <p:spPr>
          <a:xfrm>
            <a:off x="520943" y="24219403"/>
            <a:ext cx="863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Key idea: </a:t>
            </a: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optimize the model with the task loss</a:t>
            </a:r>
            <a:endParaRPr lang="en-US" sz="2800" b="1" dirty="0">
              <a:solidFill>
                <a:srgbClr val="1C2B33"/>
              </a:solidFill>
              <a:latin typeface="Optimistic Text" panose="020B0503020203020204" pitchFamily="34" charset="0"/>
              <a:cs typeface="Optimistic Text" panose="020B0503020203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068B1BD-DFA7-9584-D0C2-E11D379BC5BE}"/>
              </a:ext>
            </a:extLst>
          </p:cNvPr>
          <p:cNvSpPr txBox="1"/>
          <p:nvPr/>
        </p:nvSpPr>
        <p:spPr>
          <a:xfrm>
            <a:off x="511280" y="27816418"/>
            <a:ext cx="13802489" cy="265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Drawbacks of standard task-based losses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1. The model may </a:t>
            </a:r>
            <a: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overfit</a:t>
            </a: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 </a:t>
            </a:r>
            <a: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to the task </a:t>
            </a: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and be unable to generalize to other tasks</a:t>
            </a:r>
            <a:b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e.g., one task may care about colors while another may care about edges</a:t>
            </a:r>
            <a:b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</a:b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2. The model may </a:t>
            </a:r>
            <a: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forget how to predict in the original space</a:t>
            </a:r>
            <a:b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e.g., the task loss may just care about magnitudes rather than absolute values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82ED46D7-B664-CD27-3F3E-C52F5237FFFC}"/>
              </a:ext>
            </a:extLst>
          </p:cNvPr>
          <p:cNvCxnSpPr>
            <a:cxnSpLocks/>
          </p:cNvCxnSpPr>
          <p:nvPr/>
        </p:nvCxnSpPr>
        <p:spPr>
          <a:xfrm>
            <a:off x="450580" y="22905690"/>
            <a:ext cx="13716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977E7CC3-291B-CD3E-5E20-7E459A3515E0}"/>
              </a:ext>
            </a:extLst>
          </p:cNvPr>
          <p:cNvSpPr txBox="1">
            <a:spLocks/>
          </p:cNvSpPr>
          <p:nvPr/>
        </p:nvSpPr>
        <p:spPr>
          <a:xfrm>
            <a:off x="516737" y="23083817"/>
            <a:ext cx="13639847" cy="922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36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📚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Task-based end-to-end model learning in stochastic optimization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. Donti, Amos, and Kolter, NeurIPS 2017.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📚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Decision-Focused Learning for Combinatorial Optimization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. Wilder et al., AAAI 2019.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📚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Smart ”Predict, then optimize.”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Elmachtoub and Grigas, Management Science 2022.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Optimistic Text" panose="020B0503020203020204" pitchFamily="34" charset="0"/>
              <a:ea typeface="Source Sans Pro"/>
              <a:cs typeface="Optimistic Text" panose="020B0503020203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773B0FC-B9C2-9014-4BDF-7E76BF479CC5}"/>
              </a:ext>
            </a:extLst>
          </p:cNvPr>
          <p:cNvGrpSpPr/>
          <p:nvPr/>
        </p:nvGrpSpPr>
        <p:grpSpPr>
          <a:xfrm>
            <a:off x="914691" y="24577502"/>
            <a:ext cx="5773165" cy="2595493"/>
            <a:chOff x="1462222" y="17988775"/>
            <a:chExt cx="5773165" cy="25954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990CD950-2ACE-C78D-27CE-3AA5C1B5B517}"/>
                    </a:ext>
                  </a:extLst>
                </p:cNvPr>
                <p:cNvSpPr txBox="1"/>
                <p:nvPr/>
              </p:nvSpPr>
              <p:spPr>
                <a:xfrm>
                  <a:off x="2414406" y="18839885"/>
                  <a:ext cx="1118541" cy="498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1C2B33"/>
                                </a:solidFill>
                                <a:latin typeface="Cambria Math" panose="02000503000000000000" pitchFamily="2" charset="77"/>
                                <a:cs typeface="Optimistic Text" panose="020B0503020203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1C2B33"/>
                                </a:solidFill>
                                <a:latin typeface="Cambria Math" panose="02040503050406030204" pitchFamily="18" charset="0"/>
                                <a:cs typeface="Optimistic Text" panose="020B0503020203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1C2B33"/>
                                </a:solidFill>
                                <a:latin typeface="Cambria Math" panose="02040503050406030204" pitchFamily="18" charset="0"/>
                                <a:cs typeface="Optimistic Text" panose="020B0503020203020204" pitchFamily="34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1C2B33"/>
                            </a:solidFill>
                            <a:latin typeface="Cambria Math" panose="02040503050406030204" pitchFamily="18" charset="0"/>
                            <a:cs typeface="Optimistic Text" panose="020B0503020203020204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rgbClr val="1C2B33"/>
                            </a:solidFill>
                            <a:latin typeface="Cambria Math" panose="02040503050406030204" pitchFamily="18" charset="0"/>
                            <a:cs typeface="Optimistic Text" panose="020B0503020203020204" pitchFamily="34" charset="0"/>
                          </a:rPr>
                          <m:t>𝑥</m:t>
                        </m:r>
                        <m:r>
                          <a:rPr lang="en-US" sz="2200" b="0" i="1" smtClean="0">
                            <a:solidFill>
                              <a:srgbClr val="1C2B33"/>
                            </a:solidFill>
                            <a:latin typeface="Cambria Math" panose="02040503050406030204" pitchFamily="18" charset="0"/>
                            <a:cs typeface="Optimistic Text" panose="020B0503020203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9E5848C-77E0-04D1-31DF-BA6B17E118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4406" y="18839885"/>
                  <a:ext cx="1118541" cy="498598"/>
                </a:xfrm>
                <a:prstGeom prst="rect">
                  <a:avLst/>
                </a:prstGeom>
                <a:blipFill>
                  <a:blip r:embed="rId3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ounded Rectangle 147">
                  <a:extLst>
                    <a:ext uri="{FF2B5EF4-FFF2-40B4-BE49-F238E27FC236}">
                      <a16:creationId xmlns:a16="http://schemas.microsoft.com/office/drawing/2014/main" id="{290F37A7-D3CF-4F29-533C-0191C9A2F1E4}"/>
                    </a:ext>
                  </a:extLst>
                </p:cNvPr>
                <p:cNvSpPr/>
                <p:nvPr/>
              </p:nvSpPr>
              <p:spPr>
                <a:xfrm>
                  <a:off x="1462222" y="19021018"/>
                  <a:ext cx="789504" cy="785585"/>
                </a:xfrm>
                <a:prstGeom prst="roundRect">
                  <a:avLst/>
                </a:prstGeom>
                <a:noFill/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Optimistic Text" panose="020B0503020203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endParaRPr>
                </a:p>
              </p:txBody>
            </p:sp>
          </mc:Choice>
          <mc:Fallback xmlns="">
            <p:sp>
              <p:nvSpPr>
                <p:cNvPr id="1051" name="Rounded Rectangle 1050">
                  <a:extLst>
                    <a:ext uri="{FF2B5EF4-FFF2-40B4-BE49-F238E27FC236}">
                      <a16:creationId xmlns:a16="http://schemas.microsoft.com/office/drawing/2014/main" id="{CD5F91C6-472F-39EB-1124-ECE1362851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222" y="19021018"/>
                  <a:ext cx="789504" cy="785585"/>
                </a:xfrm>
                <a:prstGeom prst="roundRect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 w="635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ounded Rectangle 148">
                  <a:extLst>
                    <a:ext uri="{FF2B5EF4-FFF2-40B4-BE49-F238E27FC236}">
                      <a16:creationId xmlns:a16="http://schemas.microsoft.com/office/drawing/2014/main" id="{4869E5C2-AF69-A4C4-B3B5-7898C576870E}"/>
                    </a:ext>
                  </a:extLst>
                </p:cNvPr>
                <p:cNvSpPr/>
                <p:nvPr/>
              </p:nvSpPr>
              <p:spPr>
                <a:xfrm>
                  <a:off x="3828131" y="19021018"/>
                  <a:ext cx="789504" cy="785585"/>
                </a:xfrm>
                <a:prstGeom prst="roundRect">
                  <a:avLst/>
                </a:prstGeom>
                <a:noFill/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00503000000000000" pitchFamily="2" charset="77"/>
                                <a:cs typeface="Optimistic Text" panose="020B0503020203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Optimistic Text" panose="020B0503020203020204" pitchFamily="34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endParaRPr>
                </a:p>
              </p:txBody>
            </p:sp>
          </mc:Choice>
          <mc:Fallback xmlns="">
            <p:sp>
              <p:nvSpPr>
                <p:cNvPr id="1052" name="Rounded Rectangle 1051">
                  <a:extLst>
                    <a:ext uri="{FF2B5EF4-FFF2-40B4-BE49-F238E27FC236}">
                      <a16:creationId xmlns:a16="http://schemas.microsoft.com/office/drawing/2014/main" id="{9BDB3711-7E9E-18C0-91CF-AC46D732EF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8131" y="19021018"/>
                  <a:ext cx="789504" cy="785585"/>
                </a:xfrm>
                <a:prstGeom prst="round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635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ounded Rectangle 149">
                  <a:extLst>
                    <a:ext uri="{FF2B5EF4-FFF2-40B4-BE49-F238E27FC236}">
                      <a16:creationId xmlns:a16="http://schemas.microsoft.com/office/drawing/2014/main" id="{522129A2-A8C2-6DA9-A06F-0C5760DD1A19}"/>
                    </a:ext>
                  </a:extLst>
                </p:cNvPr>
                <p:cNvSpPr/>
                <p:nvPr/>
              </p:nvSpPr>
              <p:spPr>
                <a:xfrm>
                  <a:off x="6200948" y="18400256"/>
                  <a:ext cx="1034439" cy="785585"/>
                </a:xfrm>
                <a:prstGeom prst="roundRect">
                  <a:avLst/>
                </a:prstGeom>
                <a:noFill/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00503000000000000" pitchFamily="2" charset="77"/>
                                <a:cs typeface="Optimistic Text" panose="020B0503020203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Optimistic Text" panose="020B0503020203020204" pitchFamily="34" charset="0"/>
                              </a:rPr>
                              <m:t>ℒ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Optimistic Text" panose="020B0503020203020204" pitchFamily="34" charset="0"/>
                              </a:rPr>
                              <m:t>pred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endParaRPr>
                </a:p>
              </p:txBody>
            </p:sp>
          </mc:Choice>
          <mc:Fallback xmlns="">
            <p:sp>
              <p:nvSpPr>
                <p:cNvPr id="150" name="Rounded Rectangle 149">
                  <a:extLst>
                    <a:ext uri="{FF2B5EF4-FFF2-40B4-BE49-F238E27FC236}">
                      <a16:creationId xmlns:a16="http://schemas.microsoft.com/office/drawing/2014/main" id="{522129A2-A8C2-6DA9-A06F-0C5760DD1A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0948" y="18400256"/>
                  <a:ext cx="1034439" cy="785585"/>
                </a:xfrm>
                <a:prstGeom prst="roundRect">
                  <a:avLst/>
                </a:prstGeom>
                <a:blipFill>
                  <a:blip r:embed="rId35"/>
                  <a:stretch>
                    <a:fillRect l="-5747" r="-2299"/>
                  </a:stretch>
                </a:blipFill>
                <a:ln w="635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ounded Rectangle 150">
                  <a:extLst>
                    <a:ext uri="{FF2B5EF4-FFF2-40B4-BE49-F238E27FC236}">
                      <a16:creationId xmlns:a16="http://schemas.microsoft.com/office/drawing/2014/main" id="{65B33216-EAC5-5BA1-84E3-33FEA0C7CC51}"/>
                    </a:ext>
                  </a:extLst>
                </p:cNvPr>
                <p:cNvSpPr/>
                <p:nvPr/>
              </p:nvSpPr>
              <p:spPr>
                <a:xfrm>
                  <a:off x="6196429" y="19570181"/>
                  <a:ext cx="1034438" cy="785585"/>
                </a:xfrm>
                <a:prstGeom prst="roundRect">
                  <a:avLst/>
                </a:prstGeom>
                <a:noFill/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00503000000000000" pitchFamily="2" charset="77"/>
                                <a:cs typeface="Optimistic Text" panose="020B0503020203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Optimistic Text" panose="020B0503020203020204" pitchFamily="34" charset="0"/>
                              </a:rPr>
                              <m:t>ℒ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Optimistic Text" panose="020B0503020203020204" pitchFamily="34" charset="0"/>
                              </a:rPr>
                              <m:t>task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endParaRPr>
                </a:p>
              </p:txBody>
            </p:sp>
          </mc:Choice>
          <mc:Fallback xmlns="">
            <p:sp>
              <p:nvSpPr>
                <p:cNvPr id="151" name="Rounded Rectangle 150">
                  <a:extLst>
                    <a:ext uri="{FF2B5EF4-FFF2-40B4-BE49-F238E27FC236}">
                      <a16:creationId xmlns:a16="http://schemas.microsoft.com/office/drawing/2014/main" id="{65B33216-EAC5-5BA1-84E3-33FEA0C7CC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6429" y="19570181"/>
                  <a:ext cx="1034438" cy="785585"/>
                </a:xfrm>
                <a:prstGeom prst="roundRect">
                  <a:avLst/>
                </a:prstGeom>
                <a:blipFill>
                  <a:blip r:embed="rId36"/>
                  <a:stretch>
                    <a:fillRect l="-4598"/>
                  </a:stretch>
                </a:blipFill>
                <a:ln w="635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7D563EDF-C06A-89B1-D8A7-D3F75851BC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4764" y="19404353"/>
              <a:ext cx="1250580" cy="2654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19808E5-CD3A-ECB7-2C78-473CF3607EEA}"/>
                </a:ext>
              </a:extLst>
            </p:cNvPr>
            <p:cNvSpPr txBox="1"/>
            <p:nvPr/>
          </p:nvSpPr>
          <p:spPr>
            <a:xfrm>
              <a:off x="2562065" y="18672689"/>
              <a:ext cx="7960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model</a:t>
              </a:r>
              <a:endParaRPr lang="en-US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A78058BC-BA16-ABE5-74D9-ADE5984C4950}"/>
                </a:ext>
              </a:extLst>
            </p:cNvPr>
            <p:cNvSpPr txBox="1"/>
            <p:nvPr/>
          </p:nvSpPr>
          <p:spPr>
            <a:xfrm>
              <a:off x="1508639" y="18708124"/>
              <a:ext cx="7960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input</a:t>
              </a:r>
              <a:endParaRPr lang="en-US" dirty="0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C22F0D46-0E99-FB2F-854E-9196BC511882}"/>
                </a:ext>
              </a:extLst>
            </p:cNvPr>
            <p:cNvSpPr txBox="1"/>
            <p:nvPr/>
          </p:nvSpPr>
          <p:spPr>
            <a:xfrm>
              <a:off x="3749217" y="18720919"/>
              <a:ext cx="10852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prediction</a:t>
              </a:r>
              <a:endParaRPr lang="en-US" dirty="0"/>
            </a:p>
          </p:txBody>
        </p: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484747CA-7BC1-281C-9B06-9306AB5D8C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6190" y="19174725"/>
              <a:ext cx="1261254" cy="25617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30C8232D-662E-53B7-3B9A-5C6D886C4A9F}"/>
                </a:ext>
              </a:extLst>
            </p:cNvPr>
            <p:cNvCxnSpPr>
              <a:cxnSpLocks/>
            </p:cNvCxnSpPr>
            <p:nvPr/>
          </p:nvCxnSpPr>
          <p:spPr>
            <a:xfrm>
              <a:off x="4855054" y="19445918"/>
              <a:ext cx="1232390" cy="30401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Arc 157">
              <a:extLst>
                <a:ext uri="{FF2B5EF4-FFF2-40B4-BE49-F238E27FC236}">
                  <a16:creationId xmlns:a16="http://schemas.microsoft.com/office/drawing/2014/main" id="{3A5929C3-4D27-6F5A-D35B-7B9B739FB77A}"/>
                </a:ext>
              </a:extLst>
            </p:cNvPr>
            <p:cNvSpPr/>
            <p:nvPr/>
          </p:nvSpPr>
          <p:spPr>
            <a:xfrm>
              <a:off x="2562065" y="17988775"/>
              <a:ext cx="4176649" cy="2595493"/>
            </a:xfrm>
            <a:prstGeom prst="arc">
              <a:avLst>
                <a:gd name="adj1" fmla="val 2418359"/>
                <a:gd name="adj2" fmla="val 10040297"/>
              </a:avLst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B5175D3-770A-3813-BC27-83AEB7506E7B}"/>
                </a:ext>
              </a:extLst>
            </p:cNvPr>
            <p:cNvSpPr txBox="1"/>
            <p:nvPr/>
          </p:nvSpPr>
          <p:spPr>
            <a:xfrm>
              <a:off x="3559490" y="20177362"/>
              <a:ext cx="236532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end-to-end learning</a:t>
              </a:r>
              <a:endParaRPr lang="en-US" dirty="0"/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75A8ED63-C964-F709-B792-3F4B77445496}"/>
              </a:ext>
            </a:extLst>
          </p:cNvPr>
          <p:cNvSpPr txBox="1"/>
          <p:nvPr/>
        </p:nvSpPr>
        <p:spPr>
          <a:xfrm>
            <a:off x="520943" y="6675386"/>
            <a:ext cx="13381992" cy="265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Our contribution: </a:t>
            </a: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a task-driven end-to-end metric learning framework for training prediction models. This provides:</a:t>
            </a:r>
          </a:p>
          <a:p>
            <a:pPr marL="323369" indent="-32336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A method to train models for better performance on the downstream task</a:t>
            </a:r>
          </a:p>
          <a:p>
            <a:pPr marL="323369" indent="-32336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A method to learn a loss function using task information, which is then used to train prediction model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7B37B5A-7FE4-552D-D07B-25DE8D462244}"/>
              </a:ext>
            </a:extLst>
          </p:cNvPr>
          <p:cNvSpPr txBox="1"/>
          <p:nvPr/>
        </p:nvSpPr>
        <p:spPr>
          <a:xfrm>
            <a:off x="15026505" y="4157186"/>
            <a:ext cx="14435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Our paper: task-based metric learning (TaskMet)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B57DE25-8CBC-A2DC-6839-9CB6E31F5E46}"/>
              </a:ext>
            </a:extLst>
          </p:cNvPr>
          <p:cNvSpPr txBox="1"/>
          <p:nvPr/>
        </p:nvSpPr>
        <p:spPr>
          <a:xfrm>
            <a:off x="15042356" y="6971626"/>
            <a:ext cx="14844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Insight: </a:t>
            </a: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use the task signal to shape the metric of a prediction loss, not the model</a:t>
            </a:r>
          </a:p>
          <a:p>
            <a: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Why?</a:t>
            </a:r>
            <a:b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</a:b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  1. </a:t>
            </a:r>
            <a: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Retains the prediction task: </a:t>
            </a: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the metric emphasizes the important parts</a:t>
            </a:r>
            <a:b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</a:b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  2. </a:t>
            </a:r>
            <a: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Generalization: </a:t>
            </a: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the metric can be controlled to not deviate too much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1804274F-6498-2578-4744-FCDAC4601452}"/>
              </a:ext>
            </a:extLst>
          </p:cNvPr>
          <p:cNvSpPr txBox="1"/>
          <p:nvPr/>
        </p:nvSpPr>
        <p:spPr>
          <a:xfrm>
            <a:off x="15019659" y="8841710"/>
            <a:ext cx="14499906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Generalized Mahalanobis loss as the prediction loss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Optimistic Text" panose="020B0503020203020204" pitchFamily="34" charset="0"/>
              <a:cs typeface="Optimistic Text" panose="020B05030202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9B6B1E22-2165-71CC-A291-D7D5A9E9B68E}"/>
                  </a:ext>
                </a:extLst>
              </p:cNvPr>
              <p:cNvSpPr txBox="1"/>
              <p:nvPr/>
            </p:nvSpPr>
            <p:spPr>
              <a:xfrm>
                <a:off x="15473917" y="9971326"/>
                <a:ext cx="14173375" cy="711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00503000000000000" pitchFamily="2" charset="77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600" i="0">
                            <a:latin typeface="Cambria Math" panose="02040503050406030204" pitchFamily="18" charset="0"/>
                          </a:rPr>
                          <m:t>pred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 panose="02000503000000000000" pitchFamily="2" charset="77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≔ </m:t>
                    </m:r>
                    <m:sSub>
                      <m:sSubPr>
                        <m:ctrlPr>
                          <a:rPr lang="en-US" sz="2600" i="1">
                            <a:latin typeface="Cambria Math" panose="02000503000000000000" pitchFamily="2" charset="77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~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00503000000000000" pitchFamily="2" charset="77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600" i="1">
                                <a:latin typeface="Cambria Math" panose="02000503000000000000" pitchFamily="2" charset="77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600" i="1">
                                    <a:latin typeface="Cambria Math" panose="02000503000000000000" pitchFamily="2" charset="77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00503000000000000" pitchFamily="2" charset="7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600" i="1">
                                        <a:latin typeface="Cambria Math" panose="02000503000000000000" pitchFamily="2" charset="77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sz="2600" i="1">
                                    <a:latin typeface="Cambria Math" panose="02000503000000000000" pitchFamily="2" charset="77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00503000000000000" pitchFamily="2" charset="77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~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00503000000000000" pitchFamily="2" charset="7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00503000000000000" pitchFamily="2" charset="77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 panose="02000503000000000000" pitchFamily="2" charset="77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00503000000000000" pitchFamily="2" charset="7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600" i="1">
                                        <a:latin typeface="Cambria Math" panose="02000503000000000000" pitchFamily="2" charset="77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600" i="1">
                                <a:latin typeface="Cambria Math" panose="02000503000000000000" pitchFamily="2" charset="77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00503000000000000" pitchFamily="2" charset="7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00503000000000000" pitchFamily="2" charset="77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600" i="1">
                                    <a:latin typeface="Cambria Math" panose="02000503000000000000" pitchFamily="2" charset="77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/>
                  <a:t> </a:t>
                </a: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9B6B1E22-2165-71CC-A291-D7D5A9E9B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917" y="9971326"/>
                <a:ext cx="14173375" cy="711605"/>
              </a:xfrm>
              <a:prstGeom prst="rect">
                <a:avLst/>
              </a:prstGeom>
              <a:blipFill>
                <a:blip r:embed="rId37"/>
                <a:stretch>
                  <a:fillRect l="-269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ABA460C-3AE9-840A-DBF9-7EFA999C83B7}"/>
                  </a:ext>
                </a:extLst>
              </p:cNvPr>
              <p:cNvSpPr txBox="1"/>
              <p:nvPr/>
            </p:nvSpPr>
            <p:spPr>
              <a:xfrm>
                <a:off x="15191077" y="10882057"/>
                <a:ext cx="13423570" cy="4387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The </a:t>
                </a:r>
                <a:r>
                  <a:rPr lang="en-US" sz="2800" b="1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metric</a:t>
                </a:r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1C2B33"/>
                            </a:solidFill>
                            <a:latin typeface="Cambria Math" panose="02000503000000000000" pitchFamily="2" charset="77"/>
                            <a:cs typeface="Optimistic Text" panose="020B0503020203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1C2B33"/>
                            </a:solidFill>
                            <a:latin typeface="Cambria Math" panose="02040503050406030204" pitchFamily="18" charset="0"/>
                            <a:cs typeface="Optimistic Text" panose="020B0503020203020204" pitchFamily="34" charset="0"/>
                          </a:rPr>
                          <m:t>Λ</m:t>
                        </m:r>
                      </m:e>
                      <m:sub>
                        <m:r>
                          <a:rPr lang="en-US" sz="2800" i="1">
                            <a:solidFill>
                              <a:srgbClr val="1C2B33"/>
                            </a:solidFill>
                            <a:latin typeface="Cambria Math" panose="02040503050406030204" pitchFamily="18" charset="0"/>
                            <a:cs typeface="Optimistic Text" panose="020B0503020203020204" pitchFamily="34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1C2B33"/>
                            </a:solidFill>
                            <a:latin typeface="Cambria Math" panose="02000503000000000000" pitchFamily="2" charset="77"/>
                            <a:cs typeface="Optimistic Text" panose="020B0503020203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1C2B33"/>
                            </a:solidFill>
                            <a:latin typeface="Cambria Math" panose="02040503050406030204" pitchFamily="18" charset="0"/>
                            <a:cs typeface="Optimistic Text" panose="020B0503020203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, is a </a:t>
                </a:r>
              </a:p>
              <a:p>
                <a:pPr marL="468904" indent="-468904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positive semi-definitive matrix </a:t>
                </a:r>
              </a:p>
              <a:p>
                <a:pPr marL="468904" indent="-468904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of dim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1C2B33"/>
                        </a:solidFill>
                        <a:latin typeface="Cambria Math" panose="02040503050406030204" pitchFamily="18" charset="0"/>
                        <a:cs typeface="Optimistic Text" panose="020B0503020203020204" pitchFamily="34" charset="0"/>
                      </a:rPr>
                      <m:t>𝑛</m:t>
                    </m:r>
                    <m:r>
                      <a:rPr lang="en-US" sz="2800" i="1">
                        <a:solidFill>
                          <a:srgbClr val="1C2B33"/>
                        </a:solidFill>
                        <a:latin typeface="Cambria Math" panose="02040503050406030204" pitchFamily="18" charset="0"/>
                        <a:cs typeface="Optimistic Text" panose="020B0503020203020204" pitchFamily="34" charset="0"/>
                      </a:rPr>
                      <m:t>×</m:t>
                    </m:r>
                    <m:r>
                      <a:rPr lang="en-US" sz="2800" i="1">
                        <a:solidFill>
                          <a:srgbClr val="1C2B33"/>
                        </a:solidFill>
                        <a:latin typeface="Cambria Math" panose="02040503050406030204" pitchFamily="18" charset="0"/>
                        <a:cs typeface="Optimistic Text" panose="020B050302020302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1C2B33"/>
                        </a:solidFill>
                        <a:latin typeface="Cambria Math" panose="02040503050406030204" pitchFamily="18" charset="0"/>
                        <a:cs typeface="Optimistic Text" panose="020B050302020302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 is dimension of prediction space</a:t>
                </a:r>
              </a:p>
              <a:p>
                <a:pPr marL="468904" indent="-468904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parameterized by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1C2B33"/>
                        </a:solidFill>
                        <a:latin typeface="Cambria Math" panose="02040503050406030204" pitchFamily="18" charset="0"/>
                        <a:cs typeface="Optimistic Text" panose="020B0503020203020204" pitchFamily="34" charset="0"/>
                      </a:rPr>
                      <m:t>𝜙</m:t>
                    </m:r>
                  </m:oMath>
                </a14:m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 and conditioned on the input features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C2B33"/>
                        </a:solidFill>
                        <a:latin typeface="Cambria Math" panose="02040503050406030204" pitchFamily="18" charset="0"/>
                        <a:cs typeface="Optimistic Text" panose="020B0503020203020204" pitchFamily="34" charset="0"/>
                      </a:rPr>
                      <m:t>𝑥</m:t>
                    </m:r>
                  </m:oMath>
                </a14:m>
                <a:endParaRPr lang="en-US" sz="2800" dirty="0">
                  <a:solidFill>
                    <a:srgbClr val="1C2B33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2800" dirty="0">
                  <a:solidFill>
                    <a:srgbClr val="1C2B33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The metric captures:</a:t>
                </a:r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Relative importance of features: </a:t>
                </a:r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up/down-weighting based on importance</a:t>
                </a:r>
              </a:p>
              <a:p>
                <a:pPr marL="468904" indent="-468904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Relative importance of samples: </a:t>
                </a:r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via heteroscedastic metric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1C2B33"/>
                        </a:solidFill>
                        <a:latin typeface="Cambria Math" panose="02040503050406030204" pitchFamily="18" charset="0"/>
                        <a:cs typeface="Optimistic Text" panose="020B0503020203020204" pitchFamily="34" charset="0"/>
                      </a:rPr>
                      <m:t>Λ</m:t>
                    </m:r>
                    <m:d>
                      <m:dPr>
                        <m:ctrlPr>
                          <a:rPr lang="en-US" sz="2800" i="1">
                            <a:solidFill>
                              <a:srgbClr val="1C2B33"/>
                            </a:solidFill>
                            <a:latin typeface="Cambria Math" panose="02000503000000000000" pitchFamily="2" charset="77"/>
                            <a:cs typeface="Optimistic Text" panose="020B0503020203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1C2B33"/>
                            </a:solidFill>
                            <a:latin typeface="Cambria Math" panose="02040503050406030204" pitchFamily="18" charset="0"/>
                            <a:cs typeface="Optimistic Text" panose="020B0503020203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b="1" dirty="0">
                  <a:solidFill>
                    <a:srgbClr val="1C2B33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ABA460C-3AE9-840A-DBF9-7EFA999C8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077" y="10882057"/>
                <a:ext cx="13423570" cy="4387291"/>
              </a:xfrm>
              <a:prstGeom prst="rect">
                <a:avLst/>
              </a:prstGeom>
              <a:blipFill>
                <a:blip r:embed="rId38"/>
                <a:stretch>
                  <a:fillRect l="-945" b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TextBox 166">
            <a:extLst>
              <a:ext uri="{FF2B5EF4-FFF2-40B4-BE49-F238E27FC236}">
                <a16:creationId xmlns:a16="http://schemas.microsoft.com/office/drawing/2014/main" id="{ADC1A18B-B467-3929-553E-FDD292913A0F}"/>
              </a:ext>
            </a:extLst>
          </p:cNvPr>
          <p:cNvSpPr txBox="1"/>
          <p:nvPr/>
        </p:nvSpPr>
        <p:spPr>
          <a:xfrm>
            <a:off x="15205742" y="18716555"/>
            <a:ext cx="863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End-to-end metric learning for model learning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1FC44F05-6B74-0B90-BE2C-928DB59379DC}"/>
              </a:ext>
            </a:extLst>
          </p:cNvPr>
          <p:cNvSpPr txBox="1"/>
          <p:nvPr/>
        </p:nvSpPr>
        <p:spPr>
          <a:xfrm>
            <a:off x="15226244" y="19398111"/>
            <a:ext cx="12693436" cy="162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904" indent="-46890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The key idea of the method is to </a:t>
            </a:r>
            <a: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learn an optimal metric </a:t>
            </a: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end-to-end with a given task, which is then used to learn model via prediction loss. </a:t>
            </a:r>
          </a:p>
          <a:p>
            <a:pPr marL="468904" indent="-46890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We use </a:t>
            </a:r>
            <a: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bilevel optimization </a:t>
            </a: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for the metric and model learning: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2F6D66-AA1C-5766-A83E-D4E49E16FDB6}"/>
              </a:ext>
            </a:extLst>
          </p:cNvPr>
          <p:cNvGrpSpPr/>
          <p:nvPr/>
        </p:nvGrpSpPr>
        <p:grpSpPr>
          <a:xfrm>
            <a:off x="16475114" y="21033500"/>
            <a:ext cx="11918711" cy="1609474"/>
            <a:chOff x="16475114" y="20890625"/>
            <a:chExt cx="11918711" cy="1609474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FF440B0-4AB3-0112-8BC8-DDA0D7DF9EBE}"/>
                </a:ext>
              </a:extLst>
            </p:cNvPr>
            <p:cNvSpPr/>
            <p:nvPr/>
          </p:nvSpPr>
          <p:spPr>
            <a:xfrm>
              <a:off x="16511541" y="20890625"/>
              <a:ext cx="11800946" cy="1609474"/>
            </a:xfrm>
            <a:prstGeom prst="roundRect">
              <a:avLst/>
            </a:prstGeom>
            <a:solidFill>
              <a:srgbClr val="F3F4F8"/>
            </a:solidFill>
            <a:ln w="5715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E5A33110-0555-A54C-EBBD-3EFE77673D43}"/>
                    </a:ext>
                  </a:extLst>
                </p:cNvPr>
                <p:cNvSpPr txBox="1"/>
                <p:nvPr/>
              </p:nvSpPr>
              <p:spPr>
                <a:xfrm>
                  <a:off x="19321663" y="21010103"/>
                  <a:ext cx="4732770" cy="7569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 panose="02000503000000000000" pitchFamily="2" charset="77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≔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00503000000000000" pitchFamily="2" charset="77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latin typeface="Cambria Math" panose="02000503000000000000" pitchFamily="2" charset="77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00503000000000000" pitchFamily="2" charset="77"/>
                                    <a:ea typeface="Cambria Math" panose="02040503050406030204" pitchFamily="18" charset="0"/>
                                  </a:rPr>
                                  <m:t>argmin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latin typeface="Cambria Math" panose="02000503000000000000" pitchFamily="2" charset="77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00503000000000000" pitchFamily="2" charset="77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00503000000000000" pitchFamily="2" charset="77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00503000000000000" pitchFamily="2" charset="77"/>
                                    <a:ea typeface="Cambria Math" panose="02040503050406030204" pitchFamily="18" charset="0"/>
                                  </a:rPr>
                                  <m:t>task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00503000000000000" pitchFamily="2" charset="77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00503000000000000" pitchFamily="2" charset="77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00503000000000000" pitchFamily="2" charset="77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00503000000000000" pitchFamily="2" charset="77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00503000000000000" pitchFamily="2" charset="77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00503000000000000" pitchFamily="2" charset="77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00503000000000000" pitchFamily="2" charset="77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br>
                    <a:rPr lang="en-US" sz="2800" dirty="0"/>
                  </a:br>
                  <a:endParaRPr lang="en-US" sz="2800" dirty="0"/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E5A33110-0555-A54C-EBBD-3EFE77673D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21663" y="21010103"/>
                  <a:ext cx="4732770" cy="756938"/>
                </a:xfrm>
                <a:prstGeom prst="rect">
                  <a:avLst/>
                </a:prstGeom>
                <a:blipFill>
                  <a:blip r:embed="rId39"/>
                  <a:stretch>
                    <a:fillRect l="-2139" t="-4918" r="-2406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6B3A1E7A-EFBF-4875-7964-E8D290D3E6DA}"/>
                    </a:ext>
                  </a:extLst>
                </p:cNvPr>
                <p:cNvSpPr txBox="1"/>
                <p:nvPr/>
              </p:nvSpPr>
              <p:spPr>
                <a:xfrm>
                  <a:off x="16475114" y="21633693"/>
                  <a:ext cx="11918711" cy="7892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>
                            <a:latin typeface="Cambria Math" panose="02000503000000000000" pitchFamily="2" charset="77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00503000000000000" pitchFamily="2" charset="77"/>
                          </a:rPr>
                          <m:t>here</m:t>
                        </m:r>
                        <m:r>
                          <m:rPr>
                            <m:nor/>
                          </m:rPr>
                          <a:rPr lang="en-US" sz="280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00503000000000000" pitchFamily="2" charset="77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00503000000000000" pitchFamily="2" charset="77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00503000000000000" pitchFamily="2" charset="77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latin typeface="Cambria Math" panose="02000503000000000000" pitchFamily="2" charset="77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00503000000000000" pitchFamily="2" charset="77"/>
                                  </a:rPr>
                                  <m:t>argmin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latin typeface="Cambria Math" panose="02000503000000000000" pitchFamily="2" charset="77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00503000000000000" pitchFamily="2" charset="77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00503000000000000" pitchFamily="2" charset="77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00503000000000000" pitchFamily="2" charset="77"/>
                                  </a:rPr>
                                  <m:t>pred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00503000000000000" pitchFamily="2" charset="77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00503000000000000" pitchFamily="2" charset="77"/>
                              </a:rPr>
                              <m:t>𝜃</m:t>
                            </m:r>
                            <m:r>
                              <a:rPr lang="en-US" sz="2800" b="0" i="1" smtClean="0">
                                <a:latin typeface="Cambria Math" panose="02000503000000000000" pitchFamily="2" charset="77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00503000000000000" pitchFamily="2" charset="77"/>
                              </a:rPr>
                              <m:t>𝜙</m:t>
                            </m:r>
                            <m:r>
                              <a:rPr lang="en-US" sz="2800" b="0" i="1" smtClean="0">
                                <a:latin typeface="Cambria Math" panose="02000503000000000000" pitchFamily="2" charset="77"/>
                              </a:rPr>
                              <m:t>)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⟹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00503000000000000" pitchFamily="2" charset="77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00503000000000000" pitchFamily="2" charset="77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pred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00503000000000000" pitchFamily="2" charset="77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sSub>
                          <m:sSubPr>
                            <m:ctrlPr>
                              <a:rPr lang="en-US" sz="2800" i="1">
                                <a:latin typeface="Cambria Math" panose="02000503000000000000" pitchFamily="2" charset="77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800" i="1">
                                    <a:latin typeface="Cambria Math" panose="02000503000000000000" pitchFamily="2" charset="77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00503000000000000" pitchFamily="2" charset="77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latin typeface="Cambria Math" panose="02000503000000000000" pitchFamily="2" charset="77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00503000000000000" pitchFamily="2" charset="77"/>
                            <a:ea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6B3A1E7A-EFBF-4875-7964-E8D290D3E6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75114" y="21633693"/>
                  <a:ext cx="11918711" cy="789255"/>
                </a:xfrm>
                <a:prstGeom prst="rect">
                  <a:avLst/>
                </a:prstGeom>
                <a:blipFill>
                  <a:blip r:embed="rId40"/>
                  <a:stretch>
                    <a:fillRect t="-166667" b="-225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1E55BF87-9B88-A286-5B9F-6B3FFAD758CE}"/>
              </a:ext>
            </a:extLst>
          </p:cNvPr>
          <p:cNvCxnSpPr>
            <a:cxnSpLocks/>
          </p:cNvCxnSpPr>
          <p:nvPr/>
        </p:nvCxnSpPr>
        <p:spPr>
          <a:xfrm>
            <a:off x="15018108" y="4927362"/>
            <a:ext cx="13716000" cy="1481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36F4530-39E5-2A60-466A-8CA02EE32DAA}"/>
              </a:ext>
            </a:extLst>
          </p:cNvPr>
          <p:cNvGrpSpPr/>
          <p:nvPr/>
        </p:nvGrpSpPr>
        <p:grpSpPr>
          <a:xfrm>
            <a:off x="17830429" y="5031394"/>
            <a:ext cx="8373004" cy="1836314"/>
            <a:chOff x="2621536" y="25771809"/>
            <a:chExt cx="8373004" cy="18363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944451EE-5C75-62F5-9FDB-DD3406D8C811}"/>
                    </a:ext>
                  </a:extLst>
                </p:cNvPr>
                <p:cNvSpPr txBox="1"/>
                <p:nvPr/>
              </p:nvSpPr>
              <p:spPr>
                <a:xfrm>
                  <a:off x="3573720" y="26174559"/>
                  <a:ext cx="1118541" cy="498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1C2B33"/>
                                </a:solidFill>
                                <a:latin typeface="Cambria Math" panose="02000503000000000000" pitchFamily="2" charset="77"/>
                                <a:cs typeface="Optimistic Text" panose="020B0503020203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1C2B33"/>
                                </a:solidFill>
                                <a:latin typeface="Cambria Math" panose="02040503050406030204" pitchFamily="18" charset="0"/>
                                <a:cs typeface="Optimistic Text" panose="020B0503020203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1C2B33"/>
                                </a:solidFill>
                                <a:latin typeface="Cambria Math" panose="02040503050406030204" pitchFamily="18" charset="0"/>
                                <a:cs typeface="Optimistic Text" panose="020B0503020203020204" pitchFamily="34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1C2B33"/>
                            </a:solidFill>
                            <a:latin typeface="Cambria Math" panose="02040503050406030204" pitchFamily="18" charset="0"/>
                            <a:cs typeface="Optimistic Text" panose="020B0503020203020204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rgbClr val="1C2B33"/>
                            </a:solidFill>
                            <a:latin typeface="Cambria Math" panose="02040503050406030204" pitchFamily="18" charset="0"/>
                            <a:cs typeface="Optimistic Text" panose="020B0503020203020204" pitchFamily="34" charset="0"/>
                          </a:rPr>
                          <m:t>𝑥</m:t>
                        </m:r>
                        <m:r>
                          <a:rPr lang="en-US" sz="2200" b="0" i="1" smtClean="0">
                            <a:solidFill>
                              <a:srgbClr val="1C2B33"/>
                            </a:solidFill>
                            <a:latin typeface="Cambria Math" panose="02040503050406030204" pitchFamily="18" charset="0"/>
                            <a:cs typeface="Optimistic Text" panose="020B0503020203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endParaRPr>
                </a:p>
              </p:txBody>
            </p:sp>
          </mc:Choice>
          <mc:Fallback xmlns="">
            <p:sp>
              <p:nvSpPr>
                <p:cNvPr id="1079" name="TextBox 1078">
                  <a:extLst>
                    <a:ext uri="{FF2B5EF4-FFF2-40B4-BE49-F238E27FC236}">
                      <a16:creationId xmlns:a16="http://schemas.microsoft.com/office/drawing/2014/main" id="{68283BA2-E504-88A6-C1BB-E00B31D4AA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3720" y="26174559"/>
                  <a:ext cx="1118541" cy="498598"/>
                </a:xfrm>
                <a:prstGeom prst="rect">
                  <a:avLst/>
                </a:prstGeom>
                <a:blipFill>
                  <a:blip r:embed="rId4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ounded Rectangle 173">
                  <a:extLst>
                    <a:ext uri="{FF2B5EF4-FFF2-40B4-BE49-F238E27FC236}">
                      <a16:creationId xmlns:a16="http://schemas.microsoft.com/office/drawing/2014/main" id="{3C15DFE8-FD7E-B67C-0212-83DEC396C0BA}"/>
                    </a:ext>
                  </a:extLst>
                </p:cNvPr>
                <p:cNvSpPr/>
                <p:nvPr/>
              </p:nvSpPr>
              <p:spPr>
                <a:xfrm>
                  <a:off x="2621536" y="26355692"/>
                  <a:ext cx="789504" cy="785585"/>
                </a:xfrm>
                <a:prstGeom prst="roundRect">
                  <a:avLst/>
                </a:prstGeom>
                <a:noFill/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Optimistic Text" panose="020B0503020203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endParaRPr>
                </a:p>
              </p:txBody>
            </p:sp>
          </mc:Choice>
          <mc:Fallback xmlns="">
            <p:sp>
              <p:nvSpPr>
                <p:cNvPr id="1080" name="Rounded Rectangle 1079">
                  <a:extLst>
                    <a:ext uri="{FF2B5EF4-FFF2-40B4-BE49-F238E27FC236}">
                      <a16:creationId xmlns:a16="http://schemas.microsoft.com/office/drawing/2014/main" id="{99A778EA-610D-7C3D-15A2-F5DE5D3A97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1536" y="26355692"/>
                  <a:ext cx="789504" cy="785585"/>
                </a:xfrm>
                <a:prstGeom prst="round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635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Rounded Rectangle 174">
                  <a:extLst>
                    <a:ext uri="{FF2B5EF4-FFF2-40B4-BE49-F238E27FC236}">
                      <a16:creationId xmlns:a16="http://schemas.microsoft.com/office/drawing/2014/main" id="{25D1BF55-479D-0650-4769-5CC10C337B1D}"/>
                    </a:ext>
                  </a:extLst>
                </p:cNvPr>
                <p:cNvSpPr/>
                <p:nvPr/>
              </p:nvSpPr>
              <p:spPr>
                <a:xfrm>
                  <a:off x="4987445" y="26355692"/>
                  <a:ext cx="789504" cy="785585"/>
                </a:xfrm>
                <a:prstGeom prst="roundRect">
                  <a:avLst/>
                </a:prstGeom>
                <a:noFill/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00503000000000000" pitchFamily="2" charset="77"/>
                                <a:cs typeface="Optimistic Text" panose="020B0503020203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Optimistic Text" panose="020B0503020203020204" pitchFamily="34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endParaRPr>
                </a:p>
              </p:txBody>
            </p:sp>
          </mc:Choice>
          <mc:Fallback xmlns="">
            <p:sp>
              <p:nvSpPr>
                <p:cNvPr id="1081" name="Rounded Rectangle 1080">
                  <a:extLst>
                    <a:ext uri="{FF2B5EF4-FFF2-40B4-BE49-F238E27FC236}">
                      <a16:creationId xmlns:a16="http://schemas.microsoft.com/office/drawing/2014/main" id="{0E949331-9248-158E-3CC1-0CE7BCC8A8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7445" y="26355692"/>
                  <a:ext cx="789504" cy="785585"/>
                </a:xfrm>
                <a:prstGeom prst="round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635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ounded Rectangle 175">
                  <a:extLst>
                    <a:ext uri="{FF2B5EF4-FFF2-40B4-BE49-F238E27FC236}">
                      <a16:creationId xmlns:a16="http://schemas.microsoft.com/office/drawing/2014/main" id="{3B6A3CEE-CED5-6B16-1EB8-EEB83E3FE1D2}"/>
                    </a:ext>
                  </a:extLst>
                </p:cNvPr>
                <p:cNvSpPr/>
                <p:nvPr/>
              </p:nvSpPr>
              <p:spPr>
                <a:xfrm>
                  <a:off x="7315191" y="26362908"/>
                  <a:ext cx="1131200" cy="785585"/>
                </a:xfrm>
                <a:prstGeom prst="roundRect">
                  <a:avLst/>
                </a:prstGeom>
                <a:noFill/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00503000000000000" pitchFamily="2" charset="77"/>
                                <a:cs typeface="Optimistic Text" panose="020B0503020203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Optimistic Text" panose="020B0503020203020204" pitchFamily="34" charset="0"/>
                              </a:rPr>
                              <m:t>ℒ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Optimistic Text" panose="020B0503020203020204" pitchFamily="34" charset="0"/>
                              </a:rPr>
                              <m:t>pred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endParaRPr>
                </a:p>
              </p:txBody>
            </p:sp>
          </mc:Choice>
          <mc:Fallback xmlns="">
            <p:sp>
              <p:nvSpPr>
                <p:cNvPr id="176" name="Rounded Rectangle 175">
                  <a:extLst>
                    <a:ext uri="{FF2B5EF4-FFF2-40B4-BE49-F238E27FC236}">
                      <a16:creationId xmlns:a16="http://schemas.microsoft.com/office/drawing/2014/main" id="{3B6A3CEE-CED5-6B16-1EB8-EEB83E3FE1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191" y="26362908"/>
                  <a:ext cx="1131200" cy="785585"/>
                </a:xfrm>
                <a:prstGeom prst="roundRect">
                  <a:avLst/>
                </a:prstGeom>
                <a:blipFill>
                  <a:blip r:embed="rId45"/>
                  <a:stretch>
                    <a:fillRect l="-2128"/>
                  </a:stretch>
                </a:blipFill>
                <a:ln w="635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745AC349-A7D9-ECA6-FD1E-00893BE847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4078" y="26739027"/>
              <a:ext cx="1250580" cy="2654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E3649A18-2A80-CECA-3608-45C226398EC1}"/>
                </a:ext>
              </a:extLst>
            </p:cNvPr>
            <p:cNvSpPr txBox="1"/>
            <p:nvPr/>
          </p:nvSpPr>
          <p:spPr>
            <a:xfrm>
              <a:off x="3721379" y="26007363"/>
              <a:ext cx="7960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model</a:t>
              </a:r>
              <a:endParaRPr lang="en-US" dirty="0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D841C92F-69C8-276D-8B9F-CFF4347F2D22}"/>
                </a:ext>
              </a:extLst>
            </p:cNvPr>
            <p:cNvSpPr txBox="1"/>
            <p:nvPr/>
          </p:nvSpPr>
          <p:spPr>
            <a:xfrm>
              <a:off x="2667953" y="26042798"/>
              <a:ext cx="7960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input</a:t>
              </a:r>
              <a:endParaRPr lang="en-US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AFA8A07D-5D9C-B42E-C2A7-93F8B5C0340C}"/>
                </a:ext>
              </a:extLst>
            </p:cNvPr>
            <p:cNvSpPr txBox="1"/>
            <p:nvPr/>
          </p:nvSpPr>
          <p:spPr>
            <a:xfrm>
              <a:off x="4888211" y="26055593"/>
              <a:ext cx="10852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prediction</a:t>
              </a:r>
              <a:endParaRPr lang="en-US" dirty="0"/>
            </a:p>
          </p:txBody>
        </p:sp>
        <p:sp>
          <p:nvSpPr>
            <p:cNvPr id="181" name="Arc 180">
              <a:extLst>
                <a:ext uri="{FF2B5EF4-FFF2-40B4-BE49-F238E27FC236}">
                  <a16:creationId xmlns:a16="http://schemas.microsoft.com/office/drawing/2014/main" id="{8356C4A3-E7C2-8E55-7AFD-0D71DFD8BC98}"/>
                </a:ext>
              </a:extLst>
            </p:cNvPr>
            <p:cNvSpPr/>
            <p:nvPr/>
          </p:nvSpPr>
          <p:spPr>
            <a:xfrm>
              <a:off x="3995992" y="25771809"/>
              <a:ext cx="3842856" cy="1836314"/>
            </a:xfrm>
            <a:prstGeom prst="arc">
              <a:avLst>
                <a:gd name="adj1" fmla="val 1206359"/>
                <a:gd name="adj2" fmla="val 10215535"/>
              </a:avLst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5AC8BC1E-334B-6534-56F7-3A96AB5D3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0041" y="26728912"/>
              <a:ext cx="1250580" cy="2654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Rounded Rectangle 182">
                  <a:extLst>
                    <a:ext uri="{FF2B5EF4-FFF2-40B4-BE49-F238E27FC236}">
                      <a16:creationId xmlns:a16="http://schemas.microsoft.com/office/drawing/2014/main" id="{69DA3AF5-C138-2A8A-77C4-88CB71ABBC34}"/>
                    </a:ext>
                  </a:extLst>
                </p:cNvPr>
                <p:cNvSpPr/>
                <p:nvPr/>
              </p:nvSpPr>
              <p:spPr>
                <a:xfrm>
                  <a:off x="9996857" y="26362748"/>
                  <a:ext cx="997683" cy="785585"/>
                </a:xfrm>
                <a:prstGeom prst="roundRect">
                  <a:avLst/>
                </a:prstGeom>
                <a:noFill/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00503000000000000" pitchFamily="2" charset="77"/>
                                <a:cs typeface="Optimistic Text" panose="020B0503020203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Optimistic Text" panose="020B0503020203020204" pitchFamily="34" charset="0"/>
                              </a:rPr>
                              <m:t>ℒ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Optimistic Text" panose="020B0503020203020204" pitchFamily="34" charset="0"/>
                              </a:rPr>
                              <m:t>task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endParaRPr>
                </a:p>
              </p:txBody>
            </p:sp>
          </mc:Choice>
          <mc:Fallback xmlns="">
            <p:sp>
              <p:nvSpPr>
                <p:cNvPr id="183" name="Rounded Rectangle 182">
                  <a:extLst>
                    <a:ext uri="{FF2B5EF4-FFF2-40B4-BE49-F238E27FC236}">
                      <a16:creationId xmlns:a16="http://schemas.microsoft.com/office/drawing/2014/main" id="{69DA3AF5-C138-2A8A-77C4-88CB71ABBC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6857" y="26362748"/>
                  <a:ext cx="997683" cy="785585"/>
                </a:xfrm>
                <a:prstGeom prst="roundRect">
                  <a:avLst/>
                </a:prstGeom>
                <a:blipFill>
                  <a:blip r:embed="rId46"/>
                  <a:stretch>
                    <a:fillRect l="-5952"/>
                  </a:stretch>
                </a:blipFill>
                <a:ln w="635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E12C8767-A2A9-84FC-8FB9-B5359EDE29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1707" y="26728752"/>
              <a:ext cx="1250580" cy="2654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721F8B66-07E4-1827-B65A-7FA7E4D0CDE4}"/>
                </a:ext>
              </a:extLst>
            </p:cNvPr>
            <p:cNvSpPr txBox="1"/>
            <p:nvPr/>
          </p:nvSpPr>
          <p:spPr>
            <a:xfrm>
              <a:off x="7099178" y="25824507"/>
              <a:ext cx="21125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(parameterized)</a:t>
              </a:r>
              <a:b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</a:b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p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rediction loss</a:t>
              </a:r>
              <a:endParaRPr lang="en-US" dirty="0"/>
            </a:p>
          </p:txBody>
        </p:sp>
        <p:sp>
          <p:nvSpPr>
            <p:cNvPr id="186" name="Arc 185">
              <a:extLst>
                <a:ext uri="{FF2B5EF4-FFF2-40B4-BE49-F238E27FC236}">
                  <a16:creationId xmlns:a16="http://schemas.microsoft.com/office/drawing/2014/main" id="{46BCF474-E34B-9C52-9118-034F6B60EC9F}"/>
                </a:ext>
              </a:extLst>
            </p:cNvPr>
            <p:cNvSpPr/>
            <p:nvPr/>
          </p:nvSpPr>
          <p:spPr>
            <a:xfrm>
              <a:off x="7684130" y="26088099"/>
              <a:ext cx="2685684" cy="1518054"/>
            </a:xfrm>
            <a:prstGeom prst="arc">
              <a:avLst>
                <a:gd name="adj1" fmla="val 1490622"/>
                <a:gd name="adj2" fmla="val 9638858"/>
              </a:avLst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7F948369-2B9F-8C39-9862-3325FE6892FC}"/>
              </a:ext>
            </a:extLst>
          </p:cNvPr>
          <p:cNvCxnSpPr>
            <a:cxnSpLocks/>
          </p:cNvCxnSpPr>
          <p:nvPr/>
        </p:nvCxnSpPr>
        <p:spPr>
          <a:xfrm>
            <a:off x="15027520" y="27667889"/>
            <a:ext cx="13716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E7DDE932-5E9A-ABD4-EDCA-16E286963E57}"/>
              </a:ext>
            </a:extLst>
          </p:cNvPr>
          <p:cNvSpPr txBox="1"/>
          <p:nvPr/>
        </p:nvSpPr>
        <p:spPr>
          <a:xfrm>
            <a:off x="29653609" y="22401367"/>
            <a:ext cx="14844739" cy="162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Predict utilities with a linear model for a downstream maximization task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Severe modeling errors </a:t>
            </a:r>
            <a:r>
              <a:rPr lang="en-US" sz="2800" dirty="0">
                <a:solidFill>
                  <a:srgbClr val="749DB4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—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 must focus on high-utility points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Takeaway: </a:t>
            </a: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our learned metric tilts the model to control the maximum prediction</a:t>
            </a:r>
            <a:endParaRPr lang="en-US" sz="2800" b="1" dirty="0">
              <a:solidFill>
                <a:srgbClr val="1C2B33"/>
              </a:solidFill>
              <a:latin typeface="Optimistic Text" panose="020B0503020203020204" pitchFamily="34" charset="0"/>
              <a:cs typeface="Optimistic Text" panose="020B0503020203020204" pitchFamily="34" charset="0"/>
            </a:endParaRPr>
          </a:p>
        </p:txBody>
      </p:sp>
      <p:pic>
        <p:nvPicPr>
          <p:cNvPr id="189" name="Picture 2">
            <a:extLst>
              <a:ext uri="{FF2B5EF4-FFF2-40B4-BE49-F238E27FC236}">
                <a16:creationId xmlns:a16="http://schemas.microsoft.com/office/drawing/2014/main" id="{2FB77D62-9ED6-E161-0D24-2141DBC69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336" y="5909468"/>
            <a:ext cx="1934930" cy="158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03913099-C7C8-33C5-0672-20093327A7DC}"/>
              </a:ext>
            </a:extLst>
          </p:cNvPr>
          <p:cNvSpPr txBox="1"/>
          <p:nvPr/>
        </p:nvSpPr>
        <p:spPr>
          <a:xfrm>
            <a:off x="29653606" y="4203509"/>
            <a:ext cx="14844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Experiments</a:t>
            </a:r>
            <a:r>
              <a:rPr lang="en-US" sz="4200" dirty="0">
                <a:solidFill>
                  <a:srgbClr val="1C2B33"/>
                </a:solidFill>
                <a:latin typeface="Optimistic Display Medium" panose="020B0603020203020204" pitchFamily="34" charset="0"/>
                <a:cs typeface="Optimistic Text" panose="020B0503020203020204" pitchFamily="34" charset="0"/>
              </a:rPr>
              <a:t>: </a:t>
            </a:r>
            <a:r>
              <a:rPr lang="en-US" sz="42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model-based RL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391088DE-4B1C-D293-7661-17875BA3E7B2}"/>
                  </a:ext>
                </a:extLst>
              </p:cNvPr>
              <p:cNvSpPr txBox="1"/>
              <p:nvPr/>
            </p:nvSpPr>
            <p:spPr>
              <a:xfrm>
                <a:off x="29785014" y="8037704"/>
                <a:ext cx="12690555" cy="3690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b="1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Task:</a:t>
                </a:r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 find the optimal Q value function</a:t>
                </a:r>
                <a:endParaRPr lang="en-US" sz="2800" b="1" dirty="0">
                  <a:solidFill>
                    <a:srgbClr val="1C2B33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800" b="1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Environment:</a:t>
                </a:r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 cartpole </a:t>
                </a:r>
                <a:r>
                  <a:rPr lang="en-US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(#state dimensions: 4, #action dimensions: 2)</a:t>
                </a:r>
                <a:b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</a:br>
                <a:r>
                  <a:rPr lang="en-US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Get the </a:t>
                </a:r>
                <a:r>
                  <a:rPr lang="en-US" sz="2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maximum return </a:t>
                </a:r>
                <a:r>
                  <a:rPr lang="en-US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using trajectories from </a:t>
                </a:r>
                <a:r>
                  <a:rPr lang="en-US" sz="2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learned dynamics model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800" b="1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Experiment : </a:t>
                </a:r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add noisy/distracting dimensions to the state space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800" b="1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Metric</a:t>
                </a:r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1C2B33"/>
                        </a:solidFill>
                        <a:latin typeface="Cambria Math" panose="02040503050406030204" pitchFamily="18" charset="0"/>
                        <a:cs typeface="Optimistic Text" panose="020B0503020203020204" pitchFamily="34" charset="0"/>
                      </a:rPr>
                      <m:t>Λ</m:t>
                    </m:r>
                    <m:r>
                      <a:rPr lang="en-US" sz="2800">
                        <a:solidFill>
                          <a:srgbClr val="1C2B33"/>
                        </a:solidFill>
                        <a:latin typeface="Cambria Math" panose="02040503050406030204" pitchFamily="18" charset="0"/>
                        <a:cs typeface="Optimistic Text" panose="020B0503020203020204" pitchFamily="34" charset="0"/>
                      </a:rPr>
                      <m:t>:</m:t>
                    </m:r>
                  </m:oMath>
                </a14:m>
                <a:r>
                  <a:rPr lang="en-US" sz="2800" b="1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 diagonal</a:t>
                </a:r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 and </a:t>
                </a:r>
                <a:r>
                  <a:rPr lang="en-US" sz="2800" b="1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not conditioned </a:t>
                </a:r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1C2B33"/>
                        </a:solidFill>
                        <a:latin typeface="Cambria Math" panose="02040503050406030204" pitchFamily="18" charset="0"/>
                        <a:cs typeface="Optimistic Text" panose="020B0503020203020204" pitchFamily="34" charset="0"/>
                      </a:rPr>
                      <m:t>𝑥</m:t>
                    </m:r>
                  </m:oMath>
                </a14:m>
                <a:endParaRPr lang="en-US" sz="2800" dirty="0">
                  <a:solidFill>
                    <a:srgbClr val="1C2B33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800" b="1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Result: t</a:t>
                </a:r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he learned metric downweights the noisy dimensions, allowing the prediction model to use its capacity on task relevant features only  </a:t>
                </a:r>
              </a:p>
            </p:txBody>
          </p:sp>
        </mc:Choice>
        <mc:Fallback xmlns="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391088DE-4B1C-D293-7661-17875BA3E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5014" y="8037704"/>
                <a:ext cx="12690555" cy="3690241"/>
              </a:xfrm>
              <a:prstGeom prst="rect">
                <a:avLst/>
              </a:prstGeom>
              <a:blipFill>
                <a:blip r:embed="rId48"/>
                <a:stretch>
                  <a:fillRect l="-1000" t="-344" b="-3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065D5DA-BFE3-CC08-5533-A1306C8391EE}"/>
              </a:ext>
            </a:extLst>
          </p:cNvPr>
          <p:cNvGrpSpPr/>
          <p:nvPr/>
        </p:nvGrpSpPr>
        <p:grpSpPr>
          <a:xfrm>
            <a:off x="36410612" y="12416891"/>
            <a:ext cx="7502392" cy="4261223"/>
            <a:chOff x="23933361" y="17715918"/>
            <a:chExt cx="8286055" cy="4261223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AE2DA2EC-5544-D0C0-F2DD-5FFC0B22C3B9}"/>
                </a:ext>
              </a:extLst>
            </p:cNvPr>
            <p:cNvGrpSpPr/>
            <p:nvPr/>
          </p:nvGrpSpPr>
          <p:grpSpPr>
            <a:xfrm>
              <a:off x="23933361" y="17715918"/>
              <a:ext cx="7447484" cy="4261223"/>
              <a:chOff x="23933361" y="17715918"/>
              <a:chExt cx="7447484" cy="4261223"/>
            </a:xfrm>
          </p:grpSpPr>
          <p:pic>
            <p:nvPicPr>
              <p:cNvPr id="198" name="Picture 197">
                <a:extLst>
                  <a:ext uri="{FF2B5EF4-FFF2-40B4-BE49-F238E27FC236}">
                    <a16:creationId xmlns:a16="http://schemas.microsoft.com/office/drawing/2014/main" id="{B7E059C4-7E8D-E872-EDF3-58204593F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933361" y="17715918"/>
                <a:ext cx="7123294" cy="3577619"/>
              </a:xfrm>
              <a:prstGeom prst="rect">
                <a:avLst/>
              </a:prstGeom>
            </p:spPr>
          </p:pic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91380B96-D49C-47DC-06E9-4DF149BC5DEA}"/>
                  </a:ext>
                </a:extLst>
              </p:cNvPr>
              <p:cNvSpPr/>
              <p:nvPr/>
            </p:nvSpPr>
            <p:spPr>
              <a:xfrm rot="484995">
                <a:off x="25985204" y="21102212"/>
                <a:ext cx="132047" cy="587028"/>
              </a:xfrm>
              <a:custGeom>
                <a:avLst/>
                <a:gdLst>
                  <a:gd name="connsiteX0" fmla="*/ 618406 w 618406"/>
                  <a:gd name="connsiteY0" fmla="*/ 0 h 995423"/>
                  <a:gd name="connsiteX1" fmla="*/ 39672 w 618406"/>
                  <a:gd name="connsiteY1" fmla="*/ 393539 h 995423"/>
                  <a:gd name="connsiteX2" fmla="*/ 97545 w 618406"/>
                  <a:gd name="connsiteY2" fmla="*/ 995423 h 99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8406" h="995423">
                    <a:moveTo>
                      <a:pt x="618406" y="0"/>
                    </a:moveTo>
                    <a:cubicBezTo>
                      <a:pt x="372444" y="113817"/>
                      <a:pt x="126482" y="227635"/>
                      <a:pt x="39672" y="393539"/>
                    </a:cubicBezTo>
                    <a:cubicBezTo>
                      <a:pt x="-47138" y="559443"/>
                      <a:pt x="25203" y="777433"/>
                      <a:pt x="97545" y="995423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40"/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F35312C8-832D-D19C-E864-B8125C1D670C}"/>
                  </a:ext>
                </a:extLst>
              </p:cNvPr>
              <p:cNvSpPr txBox="1"/>
              <p:nvPr/>
            </p:nvSpPr>
            <p:spPr>
              <a:xfrm>
                <a:off x="24380935" y="21669364"/>
                <a:ext cx="6999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Metric value is highest for the pole angle — most indicative of the reward </a:t>
                </a:r>
              </a:p>
            </p:txBody>
          </p:sp>
        </p:grp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36A7FEEB-A315-668F-1010-7101ED6BAED6}"/>
                </a:ext>
              </a:extLst>
            </p:cNvPr>
            <p:cNvSpPr/>
            <p:nvPr/>
          </p:nvSpPr>
          <p:spPr>
            <a:xfrm>
              <a:off x="31081157" y="19306876"/>
              <a:ext cx="185249" cy="1080296"/>
            </a:xfrm>
            <a:prstGeom prst="rect">
              <a:avLst/>
            </a:prstGeom>
            <a:gradFill flip="none" rotWithShape="1">
              <a:gsLst>
                <a:gs pos="0">
                  <a:srgbClr val="072F6B"/>
                </a:gs>
                <a:gs pos="34000">
                  <a:srgbClr val="3F90C5"/>
                </a:gs>
                <a:gs pos="100000">
                  <a:srgbClr val="F8FCFF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4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94286EDB-2043-7656-2710-34D27C3BDA0C}"/>
                </a:ext>
              </a:extLst>
            </p:cNvPr>
            <p:cNvSpPr txBox="1"/>
            <p:nvPr/>
          </p:nvSpPr>
          <p:spPr>
            <a:xfrm>
              <a:off x="31227923" y="19610274"/>
              <a:ext cx="991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Metric value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524212C5-CCBB-EC5F-717E-6C57D8645857}"/>
                </a:ext>
              </a:extLst>
            </p:cNvPr>
            <p:cNvSpPr txBox="1"/>
            <p:nvPr/>
          </p:nvSpPr>
          <p:spPr>
            <a:xfrm>
              <a:off x="31094210" y="18910703"/>
              <a:ext cx="634318" cy="54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High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3882C4DA-9B33-6DB4-8BEF-80778EA6A3D7}"/>
                </a:ext>
              </a:extLst>
            </p:cNvPr>
            <p:cNvSpPr txBox="1"/>
            <p:nvPr/>
          </p:nvSpPr>
          <p:spPr>
            <a:xfrm>
              <a:off x="31089179" y="20369463"/>
              <a:ext cx="634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Low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074D077-E6A5-EC10-5EBC-CD75E99BC928}"/>
              </a:ext>
            </a:extLst>
          </p:cNvPr>
          <p:cNvGrpSpPr/>
          <p:nvPr/>
        </p:nvGrpSpPr>
        <p:grpSpPr>
          <a:xfrm>
            <a:off x="29816019" y="12154190"/>
            <a:ext cx="6285660" cy="5018949"/>
            <a:chOff x="17428269" y="17422421"/>
            <a:chExt cx="6285660" cy="5018949"/>
          </a:xfrm>
        </p:grpSpPr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DE9F9985-567B-2868-B7E0-19CC344C8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17428269" y="17422421"/>
              <a:ext cx="6285660" cy="4675099"/>
            </a:xfrm>
            <a:prstGeom prst="rect">
              <a:avLst/>
            </a:prstGeom>
          </p:spPr>
        </p:pic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46FD9014-D7F4-5A25-F2D2-385FC890CACB}"/>
                </a:ext>
              </a:extLst>
            </p:cNvPr>
            <p:cNvGrpSpPr/>
            <p:nvPr/>
          </p:nvGrpSpPr>
          <p:grpSpPr>
            <a:xfrm>
              <a:off x="18893024" y="22133593"/>
              <a:ext cx="1198494" cy="307777"/>
              <a:chOff x="18979537" y="22156299"/>
              <a:chExt cx="1198494" cy="307777"/>
            </a:xfrm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FB8F4A5D-215C-F1DF-0392-986B94E9BF81}"/>
                  </a:ext>
                </a:extLst>
              </p:cNvPr>
              <p:cNvSpPr/>
              <p:nvPr/>
            </p:nvSpPr>
            <p:spPr>
              <a:xfrm>
                <a:off x="18979537" y="22212754"/>
                <a:ext cx="148604" cy="152070"/>
              </a:xfrm>
              <a:prstGeom prst="rect">
                <a:avLst/>
              </a:prstGeom>
              <a:solidFill>
                <a:srgbClr val="35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40"/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6CC45657-8B97-FFD3-A6C8-E869693036BF}"/>
                  </a:ext>
                </a:extLst>
              </p:cNvPr>
              <p:cNvSpPr txBox="1"/>
              <p:nvPr/>
            </p:nvSpPr>
            <p:spPr>
              <a:xfrm>
                <a:off x="19104147" y="22156299"/>
                <a:ext cx="1073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TaskMet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AA231F7C-327F-1747-3A87-6CF70D7EE2F3}"/>
                </a:ext>
              </a:extLst>
            </p:cNvPr>
            <p:cNvGrpSpPr/>
            <p:nvPr/>
          </p:nvGrpSpPr>
          <p:grpSpPr>
            <a:xfrm>
              <a:off x="20611416" y="22133593"/>
              <a:ext cx="914673" cy="307777"/>
              <a:chOff x="20569213" y="22178406"/>
              <a:chExt cx="914673" cy="307777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6E8919A3-DEBB-D140-002A-0DBEEB98CB3C}"/>
                  </a:ext>
                </a:extLst>
              </p:cNvPr>
              <p:cNvSpPr/>
              <p:nvPr/>
            </p:nvSpPr>
            <p:spPr>
              <a:xfrm>
                <a:off x="20569213" y="22242732"/>
                <a:ext cx="148604" cy="152070"/>
              </a:xfrm>
              <a:prstGeom prst="rect">
                <a:avLst/>
              </a:prstGeom>
              <a:solidFill>
                <a:srgbClr val="A6062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40"/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4A9DDBD1-E6C6-27F2-ABFC-9BA86D1B88DC}"/>
                  </a:ext>
                </a:extLst>
              </p:cNvPr>
              <p:cNvSpPr txBox="1"/>
              <p:nvPr/>
            </p:nvSpPr>
            <p:spPr>
              <a:xfrm>
                <a:off x="20710290" y="22178406"/>
                <a:ext cx="7735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OMD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68BD4E82-A964-BD87-98C4-66FF040D2C74}"/>
                </a:ext>
              </a:extLst>
            </p:cNvPr>
            <p:cNvGrpSpPr/>
            <p:nvPr/>
          </p:nvGrpSpPr>
          <p:grpSpPr>
            <a:xfrm>
              <a:off x="22084849" y="22133593"/>
              <a:ext cx="1197340" cy="307777"/>
              <a:chOff x="22084849" y="22183806"/>
              <a:chExt cx="1197340" cy="307777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DE82D53E-CE07-1CE9-04B5-BDECBAAD105A}"/>
                  </a:ext>
                </a:extLst>
              </p:cNvPr>
              <p:cNvSpPr/>
              <p:nvPr/>
            </p:nvSpPr>
            <p:spPr>
              <a:xfrm>
                <a:off x="22084849" y="22242830"/>
                <a:ext cx="152509" cy="156066"/>
              </a:xfrm>
              <a:prstGeom prst="rect">
                <a:avLst/>
              </a:prstGeom>
              <a:solidFill>
                <a:srgbClr val="7A68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40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1FF468B9-F63F-D19F-7666-E14FB0268812}"/>
                  </a:ext>
                </a:extLst>
              </p:cNvPr>
              <p:cNvSpPr txBox="1"/>
              <p:nvPr/>
            </p:nvSpPr>
            <p:spPr>
              <a:xfrm>
                <a:off x="22208305" y="22183806"/>
                <a:ext cx="1073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MLE</a:t>
                </a:r>
              </a:p>
            </p:txBody>
          </p:sp>
        </p:grp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id="{E5E29D71-2389-F459-EFFB-8B8522C37D14}"/>
              </a:ext>
            </a:extLst>
          </p:cNvPr>
          <p:cNvSpPr txBox="1"/>
          <p:nvPr/>
        </p:nvSpPr>
        <p:spPr>
          <a:xfrm>
            <a:off x="29621157" y="18649784"/>
            <a:ext cx="13905815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Setup: </a:t>
            </a: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model predictions parameterize a decision-making optimization problem</a:t>
            </a:r>
            <a:b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</a:br>
            <a: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Example: </a:t>
            </a: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 portfolio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E68049B9-5E7A-E865-F894-2A4212E9BEF2}"/>
                  </a:ext>
                </a:extLst>
              </p:cNvPr>
              <p:cNvSpPr txBox="1"/>
              <p:nvPr/>
            </p:nvSpPr>
            <p:spPr>
              <a:xfrm>
                <a:off x="16498002" y="24192805"/>
                <a:ext cx="8911063" cy="1191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00503000000000000" pitchFamily="2" charset="77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00503000000000000" pitchFamily="2" charset="77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task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00503000000000000" pitchFamily="2" charset="77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00503000000000000" pitchFamily="2" charset="77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00503000000000000" pitchFamily="2" charset="77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00503000000000000" pitchFamily="2" charset="77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00503000000000000" pitchFamily="2" charset="77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task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00503000000000000" pitchFamily="2" charset="77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00503000000000000" pitchFamily="2" charset="77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latin typeface="Cambria Math" panose="02000503000000000000" pitchFamily="2" charset="77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00503000000000000" pitchFamily="2" charset="77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00503000000000000" pitchFamily="2" charset="77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groupChr>
                        <m:groupChrPr>
                          <m:chr m:val="⏟"/>
                          <m:ctrlPr>
                            <a:rPr lang="en-US" sz="2800" i="1">
                              <a:latin typeface="Cambria Math" panose="02000503000000000000" pitchFamily="2" charset="77"/>
                            </a:rPr>
                          </m:ctrlPr>
                        </m:groupChr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00503000000000000" pitchFamily="2" charset="77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00503000000000000" pitchFamily="2" charset="77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⋆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00503000000000000" pitchFamily="2" charset="77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𝜕𝜙</m:t>
                              </m:r>
                            </m:den>
                          </m:f>
                        </m:e>
                      </m:groupCh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E68049B9-5E7A-E865-F894-2A4212E9B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8002" y="24192805"/>
                <a:ext cx="8911063" cy="1191608"/>
              </a:xfrm>
              <a:prstGeom prst="rect">
                <a:avLst/>
              </a:prstGeom>
              <a:blipFill>
                <a:blip r:embed="rId51"/>
                <a:stretch>
                  <a:fillRect t="-97872" b="-1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" name="TextBox 228">
            <a:extLst>
              <a:ext uri="{FF2B5EF4-FFF2-40B4-BE49-F238E27FC236}">
                <a16:creationId xmlns:a16="http://schemas.microsoft.com/office/drawing/2014/main" id="{8E0E6A31-08F0-EB7E-60F7-6DC1753A2758}"/>
              </a:ext>
            </a:extLst>
          </p:cNvPr>
          <p:cNvSpPr txBox="1"/>
          <p:nvPr/>
        </p:nvSpPr>
        <p:spPr>
          <a:xfrm>
            <a:off x="23340695" y="25411824"/>
            <a:ext cx="2404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timistic Text" panose="020B0503020203020204" pitchFamily="34" charset="0"/>
                <a:cs typeface="Optimistic Text" panose="020B0503020203020204" pitchFamily="34" charset="0"/>
              </a:rPr>
              <a:t>calculate using Implicit Function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750156E5-D7E8-F8DF-DF26-C9CF47F01727}"/>
                  </a:ext>
                </a:extLst>
              </p:cNvPr>
              <p:cNvSpPr txBox="1"/>
              <p:nvPr/>
            </p:nvSpPr>
            <p:spPr>
              <a:xfrm>
                <a:off x="15320637" y="25898757"/>
                <a:ext cx="13778318" cy="12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00503000000000000" pitchFamily="2" charset="77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00503000000000000" pitchFamily="2" charset="77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task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00503000000000000" pitchFamily="2" charset="77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00503000000000000" pitchFamily="2" charset="77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00503000000000000" pitchFamily="2" charset="77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00503000000000000" pitchFamily="2" charset="77"/>
                            </a:rPr>
                          </m:ctrlPr>
                        </m:sSub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00503000000000000" pitchFamily="2" charset="77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task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00503000000000000" pitchFamily="2" charset="77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>
                              <a:latin typeface="Cambria Math" panose="02000503000000000000" pitchFamily="2" charset="77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00503000000000000" pitchFamily="2" charset="77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00503000000000000" pitchFamily="2" charset="77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00503000000000000" pitchFamily="2" charset="77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ℒ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8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pred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00503000000000000" pitchFamily="2" charset="77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00503000000000000" pitchFamily="2" charset="7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latin typeface="Cambria Math" panose="02000503000000000000" pitchFamily="2" charset="77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00503000000000000" pitchFamily="2" charset="77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pred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00503000000000000" pitchFamily="2" charset="77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 panose="02000503000000000000" pitchFamily="2" charset="77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latin typeface="Cambria Math" panose="02000503000000000000" pitchFamily="2" charset="77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00503000000000000" pitchFamily="2" charset="77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00503000000000000" pitchFamily="2" charset="77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750156E5-D7E8-F8DF-DF26-C9CF47F01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637" y="25898757"/>
                <a:ext cx="13778318" cy="1253998"/>
              </a:xfrm>
              <a:prstGeom prst="rect">
                <a:avLst/>
              </a:prstGeom>
              <a:blipFill>
                <a:blip r:embed="rId52"/>
                <a:stretch>
                  <a:fillRect t="-74747" b="-138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39EAAD50-B89F-9287-D6E3-0B8FEDBCDB06}"/>
                  </a:ext>
                </a:extLst>
              </p:cNvPr>
              <p:cNvSpPr txBox="1"/>
              <p:nvPr/>
            </p:nvSpPr>
            <p:spPr>
              <a:xfrm>
                <a:off x="15259108" y="23381117"/>
                <a:ext cx="13750831" cy="72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We need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1C2B33"/>
                            </a:solidFill>
                            <a:latin typeface="Cambria Math" panose="02000503000000000000" pitchFamily="2" charset="77"/>
                            <a:ea typeface="Cambria Math" panose="02040503050406030204" pitchFamily="18" charset="0"/>
                            <a:cs typeface="Optimistic Text" panose="020B0503020203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rgbClr val="1C2B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timistic Text" panose="020B0503020203020204" pitchFamily="34" charset="0"/>
                          </a:rPr>
                          <m:t>∇</m:t>
                        </m:r>
                      </m:e>
                      <m:sub>
                        <m:r>
                          <a:rPr lang="en-US" sz="2800" i="1">
                            <a:solidFill>
                              <a:srgbClr val="1C2B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timistic Text" panose="020B0503020203020204" pitchFamily="34" charset="0"/>
                          </a:rPr>
                          <m:t>𝜙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1C2B33"/>
                            </a:solidFill>
                            <a:latin typeface="Cambria Math" panose="02000503000000000000" pitchFamily="2" charset="77"/>
                            <a:ea typeface="Cambria Math" panose="02040503050406030204" pitchFamily="18" charset="0"/>
                            <a:cs typeface="Optimistic Text" panose="020B0503020203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1C2B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timistic Text" panose="020B0503020203020204" pitchFamily="34" charset="0"/>
                          </a:rPr>
                          <m:t>ℒ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1C2B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timistic Text" panose="020B0503020203020204" pitchFamily="34" charset="0"/>
                          </a:rPr>
                          <m:t>task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1C2B33"/>
                            </a:solidFill>
                            <a:latin typeface="Cambria Math" panose="02000503000000000000" pitchFamily="2" charset="77"/>
                            <a:ea typeface="Cambria Math" panose="02040503050406030204" pitchFamily="18" charset="0"/>
                            <a:cs typeface="Optimistic Text" panose="020B0503020203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1C2B33"/>
                                </a:solidFill>
                                <a:latin typeface="Cambria Math" panose="02000503000000000000" pitchFamily="2" charset="77"/>
                                <a:ea typeface="Cambria Math" panose="02040503050406030204" pitchFamily="18" charset="0"/>
                                <a:cs typeface="Optimistic Text" panose="020B0503020203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1C2B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timistic Text" panose="020B0503020203020204" pitchFamily="34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1C2B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timistic Text" panose="020B0503020203020204" pitchFamily="34" charset="0"/>
                              </a:rPr>
                              <m:t>⋆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srgbClr val="1C2B33"/>
                                </a:solidFill>
                                <a:latin typeface="Cambria Math" panose="02000503000000000000" pitchFamily="2" charset="77"/>
                                <a:ea typeface="Cambria Math" panose="02040503050406030204" pitchFamily="18" charset="0"/>
                                <a:cs typeface="Optimistic Text" panose="020B050302020302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1C2B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timistic Text" panose="020B0503020203020204" pitchFamily="34" charset="0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1C2B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timistic Text" panose="020B0503020203020204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1C2B33"/>
                            </a:solidFill>
                            <a:latin typeface="Cambria Math" panose="02000503000000000000" pitchFamily="2" charset="77"/>
                            <a:cs typeface="Optimistic Text" panose="020B0503020203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1C2B33"/>
                            </a:solidFill>
                            <a:latin typeface="Cambria Math" panose="02040503050406030204" pitchFamily="18" charset="0"/>
                            <a:cs typeface="Optimistic Text" panose="020B0503020203020204" pitchFamily="34" charset="0"/>
                          </a:rPr>
                          <m:t>𝜙</m:t>
                        </m:r>
                      </m:e>
                      <m:sup>
                        <m:r>
                          <a:rPr lang="en-US" sz="2800" i="1">
                            <a:solidFill>
                              <a:srgbClr val="1C2B33"/>
                            </a:solidFill>
                            <a:latin typeface="Cambria Math" panose="02040503050406030204" pitchFamily="18" charset="0"/>
                            <a:cs typeface="Optimistic Text" panose="020B0503020203020204" pitchFamily="34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1C2B33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endParaRPr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39EAAD50-B89F-9287-D6E3-0B8FEDBC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108" y="23381117"/>
                <a:ext cx="13750831" cy="723916"/>
              </a:xfrm>
              <a:prstGeom prst="rect">
                <a:avLst/>
              </a:prstGeom>
              <a:blipFill>
                <a:blip r:embed="rId53"/>
                <a:stretch>
                  <a:fillRect l="-923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7612BDA-F579-E34D-AB5C-D55AA4755D65}"/>
              </a:ext>
            </a:extLst>
          </p:cNvPr>
          <p:cNvCxnSpPr>
            <a:cxnSpLocks/>
          </p:cNvCxnSpPr>
          <p:nvPr/>
        </p:nvCxnSpPr>
        <p:spPr>
          <a:xfrm>
            <a:off x="29626562" y="4886917"/>
            <a:ext cx="13716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>
            <a:extLst>
              <a:ext uri="{FF2B5EF4-FFF2-40B4-BE49-F238E27FC236}">
                <a16:creationId xmlns:a16="http://schemas.microsoft.com/office/drawing/2014/main" id="{0E53AFD1-F3AA-1628-4884-7858FEEBEE62}"/>
              </a:ext>
            </a:extLst>
          </p:cNvPr>
          <p:cNvSpPr txBox="1"/>
          <p:nvPr/>
        </p:nvSpPr>
        <p:spPr>
          <a:xfrm>
            <a:off x="15259108" y="27008115"/>
            <a:ext cx="13750831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We approximately solve this with a </a:t>
            </a:r>
            <a:r>
              <a:rPr lang="en-US" sz="2800" b="1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conjugate gradient </a:t>
            </a:r>
            <a:r>
              <a:rPr lang="en-US" sz="28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method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6DB94179-AA36-A0C5-4EFD-7519A0CE6CC2}"/>
              </a:ext>
            </a:extLst>
          </p:cNvPr>
          <p:cNvSpPr txBox="1"/>
          <p:nvPr/>
        </p:nvSpPr>
        <p:spPr>
          <a:xfrm>
            <a:off x="29653606" y="17366616"/>
            <a:ext cx="12603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1C2B33"/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Experiments: decision-oriented</a:t>
            </a:r>
            <a:r>
              <a:rPr lang="en-US" sz="4200" dirty="0">
                <a:solidFill>
                  <a:srgbClr val="1C2B33"/>
                </a:solidFill>
                <a:latin typeface="Optimistic Display Medium" panose="020B0603020203020204" pitchFamily="34" charset="0"/>
                <a:cs typeface="Optimistic Text" panose="020B0503020203020204" pitchFamily="34" charset="0"/>
              </a:rPr>
              <a:t> model learning</a:t>
            </a:r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7C7594FD-53F6-144D-6B40-8D26C00EE61F}"/>
              </a:ext>
            </a:extLst>
          </p:cNvPr>
          <p:cNvCxnSpPr>
            <a:cxnSpLocks/>
          </p:cNvCxnSpPr>
          <p:nvPr/>
        </p:nvCxnSpPr>
        <p:spPr>
          <a:xfrm>
            <a:off x="29621157" y="18062657"/>
            <a:ext cx="13716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Content Placeholder 2">
            <a:extLst>
              <a:ext uri="{FF2B5EF4-FFF2-40B4-BE49-F238E27FC236}">
                <a16:creationId xmlns:a16="http://schemas.microsoft.com/office/drawing/2014/main" id="{9CCEB4B6-8C78-BD70-FBF2-6648491C8E79}"/>
              </a:ext>
            </a:extLst>
          </p:cNvPr>
          <p:cNvSpPr txBox="1">
            <a:spLocks/>
          </p:cNvSpPr>
          <p:nvPr/>
        </p:nvSpPr>
        <p:spPr>
          <a:xfrm>
            <a:off x="29785014" y="5007520"/>
            <a:ext cx="13905823" cy="7876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36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📚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Control-oriented model-based reinforcement learning with implicit differentiation.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Nikishin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 et al., AAAI 2022.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1D1A2F61-33B3-ED63-44C0-70A9D08C43E4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30403055" y="5664966"/>
            <a:ext cx="10501038" cy="2497382"/>
          </a:xfrm>
          <a:prstGeom prst="rect">
            <a:avLst/>
          </a:prstGeom>
        </p:spPr>
      </p:pic>
      <p:grpSp>
        <p:nvGrpSpPr>
          <p:cNvPr id="240" name="Group 239">
            <a:extLst>
              <a:ext uri="{FF2B5EF4-FFF2-40B4-BE49-F238E27FC236}">
                <a16:creationId xmlns:a16="http://schemas.microsoft.com/office/drawing/2014/main" id="{C156D464-89EB-3D42-8209-E034071C37D3}"/>
              </a:ext>
            </a:extLst>
          </p:cNvPr>
          <p:cNvGrpSpPr/>
          <p:nvPr/>
        </p:nvGrpSpPr>
        <p:grpSpPr>
          <a:xfrm>
            <a:off x="32904024" y="19856356"/>
            <a:ext cx="7860207" cy="2275033"/>
            <a:chOff x="20864987" y="25157145"/>
            <a:chExt cx="7860207" cy="22750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943E7251-42D3-8ED5-2069-D38E7E0B54E5}"/>
                    </a:ext>
                  </a:extLst>
                </p:cNvPr>
                <p:cNvSpPr txBox="1"/>
                <p:nvPr/>
              </p:nvSpPr>
              <p:spPr>
                <a:xfrm>
                  <a:off x="20864987" y="25910384"/>
                  <a:ext cx="5956759" cy="5153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00503000000000000" pitchFamily="2" charset="77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task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00503000000000000" pitchFamily="2" charset="77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≔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00503000000000000" pitchFamily="2" charset="77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00503000000000000" pitchFamily="2" charset="77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00503000000000000" pitchFamily="2" charset="77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00503000000000000" pitchFamily="2" charset="77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b="0" i="1" smtClean="0">
                                        <a:latin typeface="Cambria Math" panose="02000503000000000000" pitchFamily="2" charset="77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943E7251-42D3-8ED5-2069-D38E7E0B54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4987" y="25910384"/>
                  <a:ext cx="5956759" cy="515398"/>
                </a:xfrm>
                <a:prstGeom prst="rect">
                  <a:avLst/>
                </a:prstGeom>
                <a:blipFill>
                  <a:blip r:embed="rId55"/>
                  <a:stretch>
                    <a:fillRect l="-1066" t="-16667" r="-2132" b="-26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9E259D75-47DA-CD6D-6A5A-466B1B95E681}"/>
                </a:ext>
              </a:extLst>
            </p:cNvPr>
            <p:cNvSpPr txBox="1"/>
            <p:nvPr/>
          </p:nvSpPr>
          <p:spPr>
            <a:xfrm>
              <a:off x="25328347" y="26724292"/>
              <a:ext cx="28584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predicted stock price</a:t>
              </a:r>
              <a:b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model</a:t>
              </a:r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BA83DBA6-DE43-0051-E516-E1D660518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51543" y="26435312"/>
              <a:ext cx="0" cy="32004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DD3DBC09-3473-145C-9FB6-4C406775D4A5}"/>
                </a:ext>
              </a:extLst>
            </p:cNvPr>
            <p:cNvSpPr txBox="1"/>
            <p:nvPr/>
          </p:nvSpPr>
          <p:spPr>
            <a:xfrm>
              <a:off x="24908671" y="25370766"/>
              <a:ext cx="2858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portfolio allocation</a:t>
              </a:r>
            </a:p>
          </p:txBody>
        </p: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879259E0-CCDB-5229-C031-2885FC2C5A62}"/>
                </a:ext>
              </a:extLst>
            </p:cNvPr>
            <p:cNvCxnSpPr>
              <a:cxnSpLocks/>
            </p:cNvCxnSpPr>
            <p:nvPr/>
          </p:nvCxnSpPr>
          <p:spPr>
            <a:xfrm>
              <a:off x="25114971" y="25715841"/>
              <a:ext cx="0" cy="165949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8C27BA68-4442-3723-43B9-1C571BAEF60D}"/>
                </a:ext>
              </a:extLst>
            </p:cNvPr>
            <p:cNvSpPr txBox="1"/>
            <p:nvPr/>
          </p:nvSpPr>
          <p:spPr>
            <a:xfrm>
              <a:off x="25866791" y="26479901"/>
              <a:ext cx="2858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stock features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FEC1ACE1-F229-47ED-AB34-FD00510282F3}"/>
                </a:ext>
              </a:extLst>
            </p:cNvPr>
            <p:cNvSpPr txBox="1"/>
            <p:nvPr/>
          </p:nvSpPr>
          <p:spPr>
            <a:xfrm>
              <a:off x="21518856" y="25157145"/>
              <a:ext cx="36555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decision quality</a:t>
              </a:r>
              <a:b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</a:b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(negated) portfolio returns</a:t>
              </a:r>
            </a:p>
          </p:txBody>
        </p: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96031091-4B08-F60C-A797-B401C72AB78F}"/>
                </a:ext>
              </a:extLst>
            </p:cNvPr>
            <p:cNvCxnSpPr>
              <a:cxnSpLocks/>
            </p:cNvCxnSpPr>
            <p:nvPr/>
          </p:nvCxnSpPr>
          <p:spPr>
            <a:xfrm>
              <a:off x="24706883" y="25789321"/>
              <a:ext cx="0" cy="165949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8AF9D86D-F45C-B05E-3ACF-0D08A8C4F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16470" y="26356601"/>
              <a:ext cx="0" cy="18288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7" name="Content Placeholder 2">
            <a:extLst>
              <a:ext uri="{FF2B5EF4-FFF2-40B4-BE49-F238E27FC236}">
                <a16:creationId xmlns:a16="http://schemas.microsoft.com/office/drawing/2014/main" id="{7A88EEB7-3CB9-3D7F-8226-951FC1AE31DF}"/>
              </a:ext>
            </a:extLst>
          </p:cNvPr>
          <p:cNvSpPr txBox="1">
            <a:spLocks/>
          </p:cNvSpPr>
          <p:nvPr/>
        </p:nvSpPr>
        <p:spPr>
          <a:xfrm>
            <a:off x="29713240" y="18200454"/>
            <a:ext cx="11571914" cy="467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36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📚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Decision-Focused Learning without Differentiable Optimization.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Shah et al., NeurIPS 2022.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AF8986A4-489C-C99D-46DE-0F4EFD076B69}"/>
              </a:ext>
            </a:extLst>
          </p:cNvPr>
          <p:cNvSpPr txBox="1"/>
          <p:nvPr/>
        </p:nvSpPr>
        <p:spPr>
          <a:xfrm>
            <a:off x="15277160" y="22873620"/>
            <a:ext cx="10106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Implicit differentiation for end-to-end metric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2F76B0C9-9DF0-CFFD-5297-25E44567E0DD}"/>
                  </a:ext>
                </a:extLst>
              </p:cNvPr>
              <p:cNvSpPr txBox="1"/>
              <p:nvPr/>
            </p:nvSpPr>
            <p:spPr>
              <a:xfrm>
                <a:off x="15036271" y="9285026"/>
                <a:ext cx="12763390" cy="632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1C2B33"/>
                    </a:solidFill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We use a generalized Mahalanobis loss parameterized by the 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1C2B33"/>
                            </a:solidFill>
                            <a:latin typeface="Cambria Math" panose="02000503000000000000" pitchFamily="2" charset="77"/>
                            <a:cs typeface="Optimistic Text" panose="020B0503020203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1C2B33"/>
                            </a:solidFill>
                            <a:latin typeface="Cambria Math" panose="02040503050406030204" pitchFamily="18" charset="0"/>
                            <a:cs typeface="Optimistic Text" panose="020B0503020203020204" pitchFamily="34" charset="0"/>
                          </a:rPr>
                          <m:t>Λ</m:t>
                        </m:r>
                      </m:e>
                      <m:sub>
                        <m:r>
                          <a:rPr lang="en-US" sz="2800" i="1">
                            <a:solidFill>
                              <a:srgbClr val="1C2B33"/>
                            </a:solidFill>
                            <a:latin typeface="Cambria Math" panose="02040503050406030204" pitchFamily="18" charset="0"/>
                            <a:cs typeface="Optimistic Text" panose="020B0503020203020204" pitchFamily="34" charset="0"/>
                          </a:rPr>
                          <m:t>𝜙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1C2B33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endParaRPr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2F76B0C9-9DF0-CFFD-5297-25E44567E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271" y="9285026"/>
                <a:ext cx="12763390" cy="632033"/>
              </a:xfrm>
              <a:prstGeom prst="rect">
                <a:avLst/>
              </a:prstGeom>
              <a:blipFill>
                <a:blip r:embed="rId56"/>
                <a:stretch>
                  <a:fillRect l="-995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592A5B9C-8074-DE1D-BC24-AA0146509853}"/>
              </a:ext>
            </a:extLst>
          </p:cNvPr>
          <p:cNvGrpSpPr/>
          <p:nvPr/>
        </p:nvGrpSpPr>
        <p:grpSpPr>
          <a:xfrm>
            <a:off x="37781771" y="24127063"/>
            <a:ext cx="6066756" cy="5344770"/>
            <a:chOff x="25899698" y="35109292"/>
            <a:chExt cx="5342321" cy="4706549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216300F2-53D5-4A03-51B6-CA094CFE88D7}"/>
                </a:ext>
              </a:extLst>
            </p:cNvPr>
            <p:cNvGrpSpPr/>
            <p:nvPr/>
          </p:nvGrpSpPr>
          <p:grpSpPr>
            <a:xfrm>
              <a:off x="25899698" y="35109292"/>
              <a:ext cx="5290542" cy="4326013"/>
              <a:chOff x="17576223" y="26299746"/>
              <a:chExt cx="3451177" cy="2821986"/>
            </a:xfrm>
          </p:grpSpPr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3452570A-F476-5C06-3BFC-8AE9F07EA745}"/>
                  </a:ext>
                </a:extLst>
              </p:cNvPr>
              <p:cNvGrpSpPr/>
              <p:nvPr/>
            </p:nvGrpSpPr>
            <p:grpSpPr>
              <a:xfrm>
                <a:off x="17576223" y="26301995"/>
                <a:ext cx="3373343" cy="2819737"/>
                <a:chOff x="1828506" y="2900273"/>
                <a:chExt cx="2520209" cy="2058614"/>
              </a:xfrm>
            </p:grpSpPr>
            <p:pic>
              <p:nvPicPr>
                <p:cNvPr id="222" name="Picture 221">
                  <a:extLst>
                    <a:ext uri="{FF2B5EF4-FFF2-40B4-BE49-F238E27FC236}">
                      <a16:creationId xmlns:a16="http://schemas.microsoft.com/office/drawing/2014/main" id="{88CEB9F5-3465-24A2-B2D6-74D82BA90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28506" y="3012903"/>
                  <a:ext cx="2520209" cy="1945984"/>
                </a:xfrm>
                <a:prstGeom prst="rect">
                  <a:avLst/>
                </a:prstGeom>
              </p:spPr>
            </p:pic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B776BD6B-BBE4-BF74-8C5A-0525B5C00E0B}"/>
                    </a:ext>
                  </a:extLst>
                </p:cNvPr>
                <p:cNvGrpSpPr/>
                <p:nvPr/>
              </p:nvGrpSpPr>
              <p:grpSpPr>
                <a:xfrm>
                  <a:off x="2447707" y="2900273"/>
                  <a:ext cx="1129654" cy="119895"/>
                  <a:chOff x="1889498" y="5409296"/>
                  <a:chExt cx="1129654" cy="119895"/>
                </a:xfrm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ED3AEC44-0030-578A-4A00-2BB25B6BCB3F}"/>
                      </a:ext>
                    </a:extLst>
                  </p:cNvPr>
                  <p:cNvSpPr/>
                  <p:nvPr/>
                </p:nvSpPr>
                <p:spPr>
                  <a:xfrm>
                    <a:off x="1889498" y="5414630"/>
                    <a:ext cx="90376" cy="90377"/>
                  </a:xfrm>
                  <a:prstGeom prst="rect">
                    <a:avLst/>
                  </a:prstGeom>
                  <a:solidFill>
                    <a:srgbClr val="3589B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40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4570F60D-4782-4026-D2C7-4A02E16B5E82}"/>
                      </a:ext>
                    </a:extLst>
                  </p:cNvPr>
                  <p:cNvSpPr/>
                  <p:nvPr/>
                </p:nvSpPr>
                <p:spPr>
                  <a:xfrm>
                    <a:off x="2550065" y="5414630"/>
                    <a:ext cx="90376" cy="90377"/>
                  </a:xfrm>
                  <a:prstGeom prst="rect">
                    <a:avLst/>
                  </a:prstGeom>
                  <a:solidFill>
                    <a:srgbClr val="A6062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40"/>
                  </a:p>
                </p:txBody>
              </p:sp>
              <p:sp>
                <p:nvSpPr>
                  <p:cNvPr id="226" name="TextBox 225">
                    <a:extLst>
                      <a:ext uri="{FF2B5EF4-FFF2-40B4-BE49-F238E27FC236}">
                        <a16:creationId xmlns:a16="http://schemas.microsoft.com/office/drawing/2014/main" id="{57DE1F45-4F1B-56FB-CD9B-9D48772F3929}"/>
                      </a:ext>
                    </a:extLst>
                  </p:cNvPr>
                  <p:cNvSpPr txBox="1"/>
                  <p:nvPr/>
                </p:nvSpPr>
                <p:spPr>
                  <a:xfrm>
                    <a:off x="1953032" y="5409296"/>
                    <a:ext cx="598081" cy="1147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Optimistic Text" panose="020B0503020203020204" pitchFamily="34" charset="0"/>
                        <a:cs typeface="Optimistic Text" panose="020B0503020203020204" pitchFamily="34" charset="0"/>
                      </a:rPr>
                      <a:t>TaskMet</a:t>
                    </a:r>
                  </a:p>
                </p:txBody>
              </p:sp>
              <p:sp>
                <p:nvSpPr>
                  <p:cNvPr id="227" name="TextBox 226">
                    <a:extLst>
                      <a:ext uri="{FF2B5EF4-FFF2-40B4-BE49-F238E27FC236}">
                        <a16:creationId xmlns:a16="http://schemas.microsoft.com/office/drawing/2014/main" id="{DC6BFB80-69EE-5180-DC51-6F7374E94A17}"/>
                      </a:ext>
                    </a:extLst>
                  </p:cNvPr>
                  <p:cNvSpPr txBox="1"/>
                  <p:nvPr/>
                </p:nvSpPr>
                <p:spPr>
                  <a:xfrm>
                    <a:off x="2619648" y="5414463"/>
                    <a:ext cx="399504" cy="1147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Optimistic Text" panose="020B0503020203020204" pitchFamily="34" charset="0"/>
                        <a:cs typeface="Optimistic Text" panose="020B0503020203020204" pitchFamily="34" charset="0"/>
                      </a:rPr>
                      <a:t>MSE</a:t>
                    </a:r>
                  </a:p>
                </p:txBody>
              </p:sp>
            </p:grpSp>
          </p:grp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77E8D41C-0EFB-76D1-7AF6-5345B40BFD9C}"/>
                  </a:ext>
                </a:extLst>
              </p:cNvPr>
              <p:cNvSpPr/>
              <p:nvPr/>
            </p:nvSpPr>
            <p:spPr>
              <a:xfrm>
                <a:off x="19894039" y="26309299"/>
                <a:ext cx="120970" cy="1237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40"/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8D5EB35A-DDCA-5BFA-A321-FE79D932178D}"/>
                  </a:ext>
                </a:extLst>
              </p:cNvPr>
              <p:cNvSpPr txBox="1"/>
              <p:nvPr/>
            </p:nvSpPr>
            <p:spPr>
              <a:xfrm>
                <a:off x="19980355" y="26299746"/>
                <a:ext cx="1047045" cy="15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Optimistic Text" panose="020B0503020203020204" pitchFamily="34" charset="0"/>
                    <a:cs typeface="Optimistic Text" panose="020B0503020203020204" pitchFamily="34" charset="0"/>
                  </a:rPr>
                  <a:t>Ground Truth</a:t>
                </a:r>
              </a:p>
            </p:txBody>
          </p:sp>
        </p:grp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126B2E57-5177-1EF8-81BC-A1264AA1F442}"/>
                </a:ext>
              </a:extLst>
            </p:cNvPr>
            <p:cNvSpPr/>
            <p:nvPr/>
          </p:nvSpPr>
          <p:spPr>
            <a:xfrm rot="484995">
              <a:off x="27789333" y="38125477"/>
              <a:ext cx="548451" cy="1020939"/>
            </a:xfrm>
            <a:custGeom>
              <a:avLst/>
              <a:gdLst>
                <a:gd name="connsiteX0" fmla="*/ 618406 w 618406"/>
                <a:gd name="connsiteY0" fmla="*/ 0 h 995423"/>
                <a:gd name="connsiteX1" fmla="*/ 39672 w 618406"/>
                <a:gd name="connsiteY1" fmla="*/ 393539 h 995423"/>
                <a:gd name="connsiteX2" fmla="*/ 97545 w 618406"/>
                <a:gd name="connsiteY2" fmla="*/ 995423 h 99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8406" h="995423">
                  <a:moveTo>
                    <a:pt x="618406" y="0"/>
                  </a:moveTo>
                  <a:cubicBezTo>
                    <a:pt x="372444" y="113817"/>
                    <a:pt x="126482" y="227635"/>
                    <a:pt x="39672" y="393539"/>
                  </a:cubicBezTo>
                  <a:cubicBezTo>
                    <a:pt x="-47138" y="559443"/>
                    <a:pt x="25203" y="777433"/>
                    <a:pt x="97545" y="995423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40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97D49A35-14D4-3360-2B92-68D7CA230762}"/>
                </a:ext>
              </a:extLst>
            </p:cNvPr>
            <p:cNvSpPr/>
            <p:nvPr/>
          </p:nvSpPr>
          <p:spPr>
            <a:xfrm rot="1073625" flipH="1">
              <a:off x="30483807" y="37962026"/>
              <a:ext cx="698529" cy="1191912"/>
            </a:xfrm>
            <a:custGeom>
              <a:avLst/>
              <a:gdLst>
                <a:gd name="connsiteX0" fmla="*/ 618406 w 618406"/>
                <a:gd name="connsiteY0" fmla="*/ 0 h 995423"/>
                <a:gd name="connsiteX1" fmla="*/ 39672 w 618406"/>
                <a:gd name="connsiteY1" fmla="*/ 393539 h 995423"/>
                <a:gd name="connsiteX2" fmla="*/ 97545 w 618406"/>
                <a:gd name="connsiteY2" fmla="*/ 995423 h 99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8406" h="995423">
                  <a:moveTo>
                    <a:pt x="618406" y="0"/>
                  </a:moveTo>
                  <a:cubicBezTo>
                    <a:pt x="372444" y="113817"/>
                    <a:pt x="126482" y="227635"/>
                    <a:pt x="39672" y="393539"/>
                  </a:cubicBezTo>
                  <a:cubicBezTo>
                    <a:pt x="-47138" y="559443"/>
                    <a:pt x="25203" y="777433"/>
                    <a:pt x="97545" y="995423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40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3BA0EA7C-D341-F724-67C0-9FD4835683C6}"/>
                </a:ext>
              </a:extLst>
            </p:cNvPr>
            <p:cNvSpPr txBox="1"/>
            <p:nvPr/>
          </p:nvSpPr>
          <p:spPr>
            <a:xfrm>
              <a:off x="27179791" y="39119487"/>
              <a:ext cx="1646596" cy="466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timistic Text" panose="020B0503020203020204" pitchFamily="34" charset="0"/>
                  <a:cs typeface="Optimistic Text" panose="020B0503020203020204" pitchFamily="34" charset="0"/>
                </a:rPr>
                <a:t>MSE puts equal weight on all points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2CBF983F-3B34-22B6-5F61-394D437D7C71}"/>
                </a:ext>
              </a:extLst>
            </p:cNvPr>
            <p:cNvSpPr txBox="1"/>
            <p:nvPr/>
          </p:nvSpPr>
          <p:spPr>
            <a:xfrm>
              <a:off x="29584923" y="39165394"/>
              <a:ext cx="1657096" cy="650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timistic Text" panose="020B0503020203020204" pitchFamily="34" charset="0"/>
                  <a:cs typeface="Optimistic Text" panose="020B0503020203020204" pitchFamily="34" charset="0"/>
                </a:rPr>
                <a:t>TaskMet prioritizes accurate prediction of high utility points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8CDA38-13F8-1B82-F5A3-BBA14819C484}"/>
              </a:ext>
            </a:extLst>
          </p:cNvPr>
          <p:cNvGrpSpPr/>
          <p:nvPr/>
        </p:nvGrpSpPr>
        <p:grpSpPr>
          <a:xfrm>
            <a:off x="7784813" y="9899769"/>
            <a:ext cx="6076045" cy="1142020"/>
            <a:chOff x="7784813" y="10228953"/>
            <a:chExt cx="6076045" cy="114202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A806AC7-34F0-4459-798F-F86914C65E74}"/>
                </a:ext>
              </a:extLst>
            </p:cNvPr>
            <p:cNvSpPr/>
            <p:nvPr/>
          </p:nvSpPr>
          <p:spPr>
            <a:xfrm>
              <a:off x="7784813" y="10228953"/>
              <a:ext cx="6076045" cy="1142020"/>
            </a:xfrm>
            <a:prstGeom prst="roundRect">
              <a:avLst/>
            </a:prstGeom>
            <a:solidFill>
              <a:srgbClr val="F3F4F8"/>
            </a:solidFill>
            <a:ln w="5715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0FF712DE-3DC3-3B38-AFE0-747C674A352C}"/>
                </a:ext>
              </a:extLst>
            </p:cNvPr>
            <p:cNvSpPr txBox="1"/>
            <p:nvPr/>
          </p:nvSpPr>
          <p:spPr>
            <a:xfrm>
              <a:off x="7843056" y="10319348"/>
              <a:ext cx="5901815" cy="987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940" dirty="0">
                  <a:solidFill>
                    <a:srgbClr val="1C2B33"/>
                  </a:solidFill>
                  <a:latin typeface="Optimistic Text" panose="020B0503020203020204" pitchFamily="34" charset="0"/>
                  <a:cs typeface="Optimistic Text" panose="020B0503020203020204" pitchFamily="34" charset="0"/>
                </a:rPr>
                <a:t>A model trained with MSE may still perform suboptimally on the downstream task. TaskMet trains the model to achieve minimal task loss. 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9EF5FD2-50A5-DFC9-4DD6-BC79EC322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0" y="1409252"/>
            <a:ext cx="4478575" cy="90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74E310-09A9-B09E-CD01-8525FDC059AE}"/>
              </a:ext>
            </a:extLst>
          </p:cNvPr>
          <p:cNvSpPr txBox="1"/>
          <p:nvPr/>
        </p:nvSpPr>
        <p:spPr>
          <a:xfrm rot="16200000">
            <a:off x="37005109" y="12094056"/>
            <a:ext cx="1178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cart position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B88E83-3C5F-2C96-582B-1AFE5F247973}"/>
              </a:ext>
            </a:extLst>
          </p:cNvPr>
          <p:cNvSpPr txBox="1"/>
          <p:nvPr/>
        </p:nvSpPr>
        <p:spPr>
          <a:xfrm rot="16200000">
            <a:off x="37423541" y="12094056"/>
            <a:ext cx="1178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cart velocity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F37EC-C081-F4A8-7317-16D41002139C}"/>
              </a:ext>
            </a:extLst>
          </p:cNvPr>
          <p:cNvSpPr txBox="1"/>
          <p:nvPr/>
        </p:nvSpPr>
        <p:spPr>
          <a:xfrm rot="16200000">
            <a:off x="37844689" y="12094056"/>
            <a:ext cx="1178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pole angle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FDBFD3-7E8A-4018-E83C-FEA9557B98BA}"/>
              </a:ext>
            </a:extLst>
          </p:cNvPr>
          <p:cNvSpPr txBox="1"/>
          <p:nvPr/>
        </p:nvSpPr>
        <p:spPr>
          <a:xfrm rot="16200000">
            <a:off x="38291195" y="12009418"/>
            <a:ext cx="1178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pole angular velocity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44CD5-E21F-528C-DD79-09DE5B562D8C}"/>
              </a:ext>
            </a:extLst>
          </p:cNvPr>
          <p:cNvSpPr txBox="1"/>
          <p:nvPr/>
        </p:nvSpPr>
        <p:spPr>
          <a:xfrm>
            <a:off x="39230483" y="12601265"/>
            <a:ext cx="1178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noise →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A40EE5-A914-D175-2DF6-4FCCBE5E4A8C}"/>
              </a:ext>
            </a:extLst>
          </p:cNvPr>
          <p:cNvSpPr txBox="1"/>
          <p:nvPr/>
        </p:nvSpPr>
        <p:spPr>
          <a:xfrm>
            <a:off x="29633504" y="21881086"/>
            <a:ext cx="264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Optimistic Text" panose="020B0503020203020204" pitchFamily="34" charset="0"/>
                <a:cs typeface="Optimistic Text" panose="020B0503020203020204" pitchFamily="34" charset="0"/>
              </a:rPr>
              <a:t>Cubic setting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4BA9018-C84A-039D-1EC6-6D1BF50BF5E7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38388" y="9665734"/>
            <a:ext cx="7163875" cy="40471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6E22CEC-036A-C88F-9F0A-1F770237EDD6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6594174" y="15209551"/>
            <a:ext cx="9951061" cy="34775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BC0B3C-366B-325B-E3B5-CB7BAB81970D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5144435" y="27821121"/>
            <a:ext cx="13870053" cy="300753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E514A348-8ACF-6B76-8845-1F835A2C7A3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1298962" y="30372813"/>
            <a:ext cx="2431091" cy="243109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83AE1-F938-B49D-1A00-715D67E7329A}"/>
              </a:ext>
            </a:extLst>
          </p:cNvPr>
          <p:cNvGrpSpPr/>
          <p:nvPr/>
        </p:nvGrpSpPr>
        <p:grpSpPr>
          <a:xfrm>
            <a:off x="7035659" y="25661618"/>
            <a:ext cx="6437403" cy="970213"/>
            <a:chOff x="7350969" y="25661618"/>
            <a:chExt cx="6437403" cy="970213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53AAEC0-6C21-D3B9-0AA7-465ED20DBAFB}"/>
                </a:ext>
              </a:extLst>
            </p:cNvPr>
            <p:cNvSpPr/>
            <p:nvPr/>
          </p:nvSpPr>
          <p:spPr>
            <a:xfrm>
              <a:off x="7351809" y="25661618"/>
              <a:ext cx="6436557" cy="970213"/>
            </a:xfrm>
            <a:prstGeom prst="roundRect">
              <a:avLst/>
            </a:prstGeom>
            <a:solidFill>
              <a:srgbClr val="F3F4F8"/>
            </a:solidFill>
            <a:ln w="5715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27B6BA6-CF9A-B43F-4467-949E517422D3}"/>
                    </a:ext>
                  </a:extLst>
                </p:cNvPr>
                <p:cNvSpPr txBox="1"/>
                <p:nvPr/>
              </p:nvSpPr>
              <p:spPr>
                <a:xfrm>
                  <a:off x="7350969" y="25751047"/>
                  <a:ext cx="6437403" cy="7982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00503000000000000" pitchFamily="2" charset="77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00503000000000000" pitchFamily="2" charset="77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latin typeface="Cambria Math" panose="02000503000000000000" pitchFamily="2" charset="77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argmin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00503000000000000" pitchFamily="2" charset="77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task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00503000000000000" pitchFamily="2" charset="77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00503000000000000" pitchFamily="2" charset="77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pred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00503000000000000" pitchFamily="2" charset="77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27B6BA6-CF9A-B43F-4467-949E51742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0969" y="25751047"/>
                  <a:ext cx="6437403" cy="798295"/>
                </a:xfrm>
                <a:prstGeom prst="rect">
                  <a:avLst/>
                </a:prstGeom>
                <a:blipFill>
                  <a:blip r:embed="rId64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a AI 1">
      <a:dk1>
        <a:srgbClr val="1C2B33"/>
      </a:dk1>
      <a:lt1>
        <a:srgbClr val="FFFFFF"/>
      </a:lt1>
      <a:dk2>
        <a:srgbClr val="1C2B33"/>
      </a:dk2>
      <a:lt2>
        <a:srgbClr val="DEE3E9"/>
      </a:lt2>
      <a:accent1>
        <a:srgbClr val="0064E0"/>
      </a:accent1>
      <a:accent2>
        <a:srgbClr val="B33C8C"/>
      </a:accent2>
      <a:accent3>
        <a:srgbClr val="6441D2"/>
      </a:accent3>
      <a:accent4>
        <a:srgbClr val="00D2BE"/>
      </a:accent4>
      <a:accent5>
        <a:srgbClr val="28D232"/>
      </a:accent5>
      <a:accent6>
        <a:srgbClr val="FFDC32"/>
      </a:accent6>
      <a:hlink>
        <a:srgbClr val="0064E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861</Words>
  <Application>Microsoft Macintosh PowerPoint</Application>
  <PresentationFormat>Custom</PresentationFormat>
  <Paragraphs>116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Optimistic Text</vt:lpstr>
      <vt:lpstr>Optimistic Display Medium</vt:lpstr>
      <vt:lpstr>Arial</vt:lpstr>
      <vt:lpstr>Cambria Math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Brandon Amos</cp:lastModifiedBy>
  <cp:revision>7</cp:revision>
  <dcterms:modified xsi:type="dcterms:W3CDTF">2023-12-05T22:38:19Z</dcterms:modified>
</cp:coreProperties>
</file>