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26" r:id="rId2"/>
    <p:sldId id="531" r:id="rId3"/>
    <p:sldId id="532" r:id="rId4"/>
    <p:sldId id="538" r:id="rId5"/>
    <p:sldId id="533" r:id="rId6"/>
    <p:sldId id="534" r:id="rId7"/>
    <p:sldId id="536" r:id="rId8"/>
    <p:sldId id="530" r:id="rId9"/>
    <p:sldId id="539" r:id="rId10"/>
    <p:sldId id="535" r:id="rId11"/>
    <p:sldId id="537" r:id="rId1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C0D49FF-6E2A-B949-964A-2A633E290980}">
          <p14:sldIdLst>
            <p14:sldId id="326"/>
            <p14:sldId id="531"/>
            <p14:sldId id="532"/>
            <p14:sldId id="538"/>
            <p14:sldId id="533"/>
            <p14:sldId id="534"/>
            <p14:sldId id="536"/>
            <p14:sldId id="530"/>
            <p14:sldId id="539"/>
            <p14:sldId id="535"/>
            <p14:sldId id="5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2E6"/>
    <a:srgbClr val="E3F0D9"/>
    <a:srgbClr val="98202C"/>
    <a:srgbClr val="4EB648"/>
    <a:srgbClr val="FFFFFF"/>
    <a:srgbClr val="374C81"/>
    <a:srgbClr val="4D88B8"/>
    <a:srgbClr val="FBACBA"/>
    <a:srgbClr val="384B80"/>
    <a:srgbClr val="B5C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1"/>
    <p:restoredTop sz="74413"/>
  </p:normalViewPr>
  <p:slideViewPr>
    <p:cSldViewPr snapToGrid="0" snapToObjects="1">
      <p:cViewPr varScale="1">
        <p:scale>
          <a:sx n="86" d="100"/>
          <a:sy n="86" d="100"/>
        </p:scale>
        <p:origin x="456" y="1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270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6/9/21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29.8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 2235 7611,'-7'8'-581,"5"-1"628,-4-7 108,6 0 1607,0 0-1631,6 0-37,-4-7 1,6 5 67,-3-3-190,-3 4 0,6 1 116,-3 0-79,-4 0 99,12 0 134,-11 0-152,11 0 1,-10-2 106,7-3 7,-6 4-5,9-6-105,-12 7 4,12 0 1,-9 0-37,5 0 11,-5 0 1,4 0 80,-3 0 92,-4 0 14,12 0 23,-11 0-137,11 0 1,-10 0-23,7 0-5,-7 0 0,6 0-23,-5 0 10,-2 0 0,10-2-132,-8-2 1,3 2-2,-2-3 150,-3 3-99,11 2 0,-10 0-9,7 0 20,-7 0 13,10 0 1,-10 0-69,7 0 0,-7-1 96,2-4-66,3 3 8,1-4-15,5 6 0,-4 0 40,0 0 1,-5 0 38,5 0 137,-7 0-182,10 0 0,-10-2-31,7-3 73,-7 4-65,10-6-24,-11 7-7,11 0 1,-10 0-9,7 0-15,-7-7 118,10 6-69,-11-6 153,11 1-125,-11 4 48,11-4-29,-12-1-52,12 5 0,-9-9 6,6 6-23,-7 0 7,10-1 1,-7 2 16,4-5 0,-2 5-34,-3-1 1,-1-1 26,5 1 0,-4-2 26,5 3 1,-7 0-17,2-5 154,3 5-80,1-9-66,5 5 0,-1-2 19,-3 0 1,-2 6-11,-3-6 1,-2 6-20,7 0 1,-5-3 20,5 2 1,-5-5 19,5 5 1,-5-4-49,4 4 0,-4-7 0,5 2 1,-5 2 1,5-1 0,-5 4 13,4-5 1,0 5 30,0-5 0,3 5-26,-7-5 0,5 6 24,-6-6 0,6 5 3,-5-5 49,7 7-64,-4-10-10,6 5 1,1-6-61,0 5 0,-5-3 58,-1 7 0,-4-4-19,5 4 1,-5-5 8,5 5 1,-2-6 30,2 1 0,3 2-30,-3-2 0,-2 2 37,2-2 1,-5-3-35,4 3 0,-4 2 183,5-2-131,0 0-34,5-5 1,-1 1-50,1-1 1,-5 5 44,-1 0 1,-4 6-43,5-6 0,-5 2 38,5-2 1,-5-2-65,5 7 1,-6-4 44,6 4 0,-5-5-44,5 5 1,-5-6 61,5 1 0,-5 2-24,4-2 1,-4 5 59,5-5 1,-2 5-53,2-5 0,1 6-8,-6-6 0,5 5 15,-5-5 0,5 5-18,-5-5 1,5 5-4,-6-4 1,6 4-2,-5-5 1,5 5-19,-5-5 0,5 5 25,-5-4 1,4 4-20,-4-5 0,5 5 13,-5-5 0,5 5 53,-5-5 1,4 6-31,-4-6 0,5 5 4,-5-5 0,5 5-1,-5-5 0,6 5-8,-1-4 0,-2 4-10,2-5 0,-5 7 13,5-2 0,-5-2-48,4 2 1,-4-4 40,5 4 1,-5 0-43,5 5 1,-5-5 31,4 0 1,-4-2-31,5 3 27,-7 2-4,11-5 6,-6 7 0,1-5-4,1 1-7,-6-1 10,9 5 0,-10-2-34,7-3 29,-7 4 7,10-6 5,-11 7-3,11-7 1,-10 6-3,7-4-3,-7 3 0,5 2 9,-3 0-7,-3 0 1,6 0-95,-3 0 1,-4-1 81,4-4 0,-3 3 42,4-4 5,-4 6-18,11 0-3,-11 0 0,6 0-11,-3 0 5,-3 0 0,6 0-125,-3 0 119,-4 0 1,7 0-25,-3 0 54,-3 0 1,6 0 34,-3 0 10,-3 0-27,4 0 0,-4 0-15,3 0 17,-4 0-135,6 0 128,-1 0-135,-4 0 1,6 0 39,-3 0-29,-3 0 61,4 0-8,1 0 56,-6 0-54,12 0-7,-11 0 23,5 0-227,-1 0 209,-4 0 1,6 0-34,-3 0 99,-3 0-69,4 0 1,-4 0 183,3 0-185,-4 0 192,6 0-137,-1 0-13,-4 0 1,6 0 4,-3 0-16,-3 0-19,4 0 1,-4 0 36,3 0-49,-4 0 1,7 0 22,-3 0-13,-3 0 1,6 0 17,-3 0 0,-3 1 0,3 4 0,-2-3 23,2 3 4,-4-4 145,6-1-162,-1 0 0,-2 0 70,6 0-41,-7 7-45,10-6 1,-10 6 28,7-7 0,-7 2-70,2 3 59,3-4-14,0 6 1,2-7-18,0 0 0,-5 5 19,5-1 0,-5 1 88,4-5-81,-5 0 65,9 7-60,-5-5 0,2 4 3,0-6 1,-6 5 10,6 0 0,-5 0 27,5-5-28,-7 0 0,9 1 7,-7 4 32,6-3 0,-8 4-42,7-6 1,-7 2 121,2 3-111,3-3 0,-4 4 4,5-6 1,-5 2-35,1 3-15,3-4-25,-7 6-25,12-1 10,-4-4 52,-1 5-48,5-1 91,-5-4 8,0 4-44,5 1 1,-9-6 15,5 4-21,-5-3 17,9 5-13,-12-6 11,12 6 37,-4-1 1,0-4-49,1 3 1,-7-2 156,2 2-143,3-3 0,-1 6 8,3-3 1,-2-4-67,-3 4 86,-4-3-105,13 4 74,-6-4 1,2 4-30,-1-6 1,-4 5 8,5 0 11,-7 0 1,9-3 49,-7 3 11,6-4-43,-3 6 0,2-7-11,0 0 0,-5 5-26,5 0 1,-6 0 29,6-5 0,-5 0-38,5 0 1,-5 1 42,5 4-42,-1-3 3,6 4 9,0-6 0,-1 0 53,1 0 0,-5 0-43,0 0 0,-5 0 142,4 0-118,1 0 5,5 0-11,0 0 1,-1 0-39,1 0 0,-5 0 25,0 0 1,-5 0-3,4 0 1,-4 0-32,5 0 0,-5 0 30,5 0 119,-7 0-112,10 0 29,-5 0 0,5-1-24,-3-4 0,-2 3-29,-3-3 1,-2 4 12,7 1-3,-6 0 0,7-2-5,-6-3 13,6 3 1,-7-4-45,5 6 38,-5 0 1,7-2 0,-6-3 1,2 4-2,-3-4 0,-2 3 32,11 2 0,-10-5-24,7 0 17,-7 0-12,11 5 88,-13 0-74,12-6 5,-11 4-51,11-4-15,-11 6 7,11 0 1,-10-5 35,7 0-31,-7 0 20,10 5 1,-10 0 32,7 0 95,-7-6-54,10 4 1,-9-5 15,5 7-34,-5 0 0,7-1-85,-6-4 99,0 3-102,1-4 1,-2 6 57,6 0 1,-7-2-12,2-3 1,-2 4 8,2-4 77,-3 3-86,11 2 216,-12-7-213,12 6 0,-9-7 36,5 3-117,-5 3 94,9-4 0,-10 1-99,7 0 85,-7 0 0,5 0-103,-3 0 58,-3 0 0,9 4-9,-6-4 1,2 3-13,-3-3 21,-2-3 41,11 6 1,-10-6-36,7 3 51,-6 4 0,7-8-33,-6 5 1,1 2 18,-1-3 0,-3 2-8,3-2-2,3 3 1,-5-6 55,7 3-51,-7 4 43,10-13 0,-9 13-32,5-4 70,-5-3 0,7 4-79,-6-5-4,0 5 0,0-4-1,0 3-12,6 4 3,-9-12 1,9 9 16,-6-5 1,2 5-66,-2-1 55,-4-3 0,11 5-18,-7-7 1,1 5 7,-1-5 12,-3 7-5,11-10 0,-10 10 0,7-7-42,-7 7 39,10-10 1,-5 5-1,7-7 0,-2 5 4,-3 0 1,1 5 2,-6-4 1,2 4 0,-2-5 1,-2 5-4,7-5 0,-5 5-2,4-5 1,-5 6-86,0-6 82,5 7-5,-1-11 1,2 8 0,-1-4 0,-4 2 8,5 3 0,-5 2 72,5-7 9,-7 7-38,10-10-15,-5 5 0,5-2-31,-3 0 0,-2 5 17,-3-5 1,-1 7-30,5-2 0,-4-1 28,5 1 0,-5-5-20,5 5 0,-5-5 38,4 5 0,0-1 1,0 1 0,3 2 0,-7-7 1,6 5 5,-1-5 1,-2 5-25,2-5 0,0 2 6,4-2 1,-4-1 37,0 6 1,0-6-31,5 1 0,-1 2-26,1-2 0,-2 0 7,-3-5 0,3 6-1,-3-1 1,6 0-16,-1-5 1,3 2-4,-9 3 0,5-3-13,0 3 1,3-3 29,2-1 0,-3 1-25,4 3 0,-4-3 16,-1 3 1,0-1 18,-1 1 0,1-2-29,0 7 1,0-6 0,-1 1 1,1 2-14,0-2 1,-1 5 22,1-4 0,0 4-51,-1-5 0,6 5 43,0-5 0,-1 5 3,-4-5 1,1 6-11,4-6 1,-4 5 86,4-5 1,-4 5-31,-1-5 1,0 5 9,-1-4 1,3 4-8,2-5 1,-7 5-24,2-5 1,-1 5-22,7-4 28,-4 5 1,6-7-59,-8 6 1,1 0 51,0 5 0,-1-5-57,1 0 1,0 0 28,-1 5 0,1-1 0,0-4 0,0 3 54,-1-3 1,3 4 7,2 1 0,-2-5 4,2 0 1,-3-2-44,-1 2 0,1 4 52,4-4 0,-4 3-35,4 2 0,1-5 60,-1 0 1,-1 1-64,-4 4 0,5 0-3,-1 0 1,3 0-7,-3 0 0,-3 0-7,4 0 1,-2 0-6,2 0 1,-4 0 19,4 0 0,-4 0-19,-1 0 1,-1 0 8,1 0 1,0 0-22,-1 0 0,-4 0 42,0 0 0,0 0 50,5 0-86,-1 0-1,1 0 0,0 4-33,-1 1 1,-4 0 44,0-5 1,-5 2-57,5 3 0,-5-4 48,4 4 0,-4-1-35,5 0 0,-5-2 19,5 3 1,-5-2-5,4 2 0,-4-3 56,5 3 1,-7-2-22,2 2 1,3-3 20,2 2 0,-2 3-36,2-2 0,-5 5-16,5-5 0,-5 1 22,5-1 0,-2-2-55,2 7 0,1-5-6,-6 5 0,6-7-14,-1 2 1,-2 1 67,2-1-27,0 7 1,5-9 145,-1 7 1,-4-5-86,0 5 1,-5-6 8,5 6 1,-2-5-34,2 5 0,1-5-18,-6 5 20,6-1 1,-3 6 0,7 0 0,-5-5-3,0-1 0,-5 0 0,4 0 0,0 4 48,0-3 0,3 3-53,-7 2 0,5-5-16,-6 0 0,6-1 26,-5 6 1,5-5-70,-5 0 53,6 0 1,-4 4-8,3 1 0,-2-5-5,-3 0 0,-2-6 10,7 6 1,-5-2 54,4 2 0,-5 3-55,1-3 1,1-2 62,-1 2 1,2 0-50,-2 5 0,-4-6-28,4 1 1,2 0-48,-3 5 1,3-6-78,-2 1 55,-3 0 0,9 5 71,-6-1 0,1-4-32,-1 0 0,-3 0 5,3 5 1,1-6 47,-1 1 0,2 0-45,-2 5 0,-2-1 27,7 1 1,-5-5-43,4 0 1,-5-1-1,1 6 0,1 0-15,-1-1 1,5 1 34,-5 0 0,5 0-42,-6-1 1,6 1 23,-5 0 0,5-1-65,-5 1 61,6 0 0,-4-1 99,3 1 1,1 0-47,-6 0 1,5-1 11,-5 1 1,1-5-20,-1 0 1,-3-1-11,3 6 0,1-5-2,-1 0 1,2-5 6,-3 4 0,0 0 6,6 0 0,-7 4-10,2-3 0,-2-2 20,2 2 1,-2 0 9,7 5-6,-7-1 0,9 1 5,-7 0 1,1-1-17,-1 1 0,-2 0-12,7 0 0,-7-1 14,2 1 0,3 0-20,2-1 0,-2 3 16,2 2 0,-5-2-2,5 2 0,-5 2-47,5-1 0,-2 1-6,2-1 1,1-4 19,-6 4 1,6 3 16,-1 1 0,-2-3 33,2-1 0,-2 1-36,2-1 1,1-1 42,-6-4 0,7 0-37,-2 0 0,-2-1 20,2 1 0,-6 3-16,6-3 0,-2 3 5,2-9 1,2 4 13,-7 2 1,6-2-13,-1-3 0,-2 3-12,2-3 0,-2 3 8,2 2 1,3 4-42,-3 1 0,-2-1 39,2-4 1,-1 5-142,6-1 0,-5 6 107,0-6 1,-1 6-11,6-5 0,-5 4-6,0-4 1,-2 4 9,2-4 1,3-1 62,-3-4 0,-2 0-66,2-1 1,-6 1 173,6 0 1,-5-2-143,5-3 1,-5 1 143,5-6 0,-5 6-117,4-1 0,-4-2 0,5 2 1,-5-5-12,5 5 1,-5-5 23,4 5 0,-4-1-68,5 6 0,-5-5 53,5 0 1,-2-1-77,2 6 1,1 0 58,-6 0 1,7-1 10,-3 1 0,0-2-1,0-3 0,-4 3 5,5-3 1,-5 1 10,5-1 1,-2 3-27,2-3 12,3 3 1,-7 2 0,4-1 0,3-4 7,-3 0 1,-2-5-8,2 5 0,-5-6 86,5 6-37,-7-6 1,8 4 7,-6-3 0,2-4-63,-2 4 0,-2-3 37,7-2-40,-7 6 28,10-4 0,-10 4-23,7-6 1,-5 0 30,5 0-53,-7 0 1,5 0 66,-3 0 0,-3 2-1,3 3 0,-2-3-39,2 3 24,-4-4-271,13-1 260,-13 0-299,6 0 259,-1 0-719,-4 0 162,4 0-1064,-6 0-1,0 7-444,0-6-1647,0 6 3739,0-7 0,0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53.7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8218,'0'15'-716,"0"0"627,0-1 0,0-4 351,0 0 1,0 1-25,0 9 1,0-2-122,0 6 1,0-2 3,0 7 1,0-1 57,0 11 1,5 0 30,0 5 0,0 0-29,-5 0 0,5 1-82,0-1 1,-1-2 64,-4-3 1,0-3-375,0-6 1,0-6-343,0 1-128,0-7 285,0-4 0,2-7-848,3-7 1243,-3 0 0,4-13 0,-6-4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3:47.5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41 355 8156,'-7'0'-963,"3"0"1,1 0 602,0 0 475,3 0-62,-6 0 0,4 0 64,-2 0 28,2 0-51,-1 0-55,0-3 10,2 2-22,-2-2 0,3 2 158,0-1 3,0 1 66,0-5 1,0 5 1,0-2 271,0 0-190,0 3 371,0-4-51,0 1-219,0 3 31,0-3-13,3 3-79,-2 0-362,2 0 88,0 0 283,-2 0-11,5 0-121,-2 0 0,0 0-22,1 0 0,-3 0 155,3 0 0,-3 0-181,2 0 0,-1 0 242,1 0-256,-2 0 1,4 0-152,-2 0 0,0 0-1,1 0 98,-1 0 1,3 0-48,0 0 1,-3 0 112,1 0 1,-1 0-120,3 0 0,-2 0 93,-1 0 102,-2 0-26,4 0 25,-5 0 59,2 0-178,0 0 49,-2 0 0,2 0-27,0 0-326,-3 0 395,3 0-220,0 0-78,-2 0 160,2 0-116,0 0 39,-2 0 0,3 0 26,-2 0-18,-1 0-22,5 0 1,-5 0 4,4 0 0,-4-3-19,6 2 18,-4-2 1,2 3-16,-1 0 0,-1 0 35,1 0-22,-2 0 0,2 0-25,-2 0-2,-1 0 18,5 0-11,-3 0 0,2 0-217,0 0 215,-4 0-37,5 0 10,-5 0 103,5 0-96,-5 0 95,2 0 213,0 0-223,-3 0 0,4 0 100,-1 0 21,-3 0 1,4 0-53,-2 0-231,-1 0 163,2 0-213,0 0 137,-2 0-248,2 0 203,0 0 93,-2 0 183,2 0-190,0 0 16,-2 0-39,2 0 6,0 0 18,-3 0-108,6 0 93,-5 0-56,2 0 38,0 0-14,-2 0-29,5 0-2,-5 0-17,5 0-12,-5 0-39,5 0-17,-5 0 142,5 0 0,-5 0-67,4 0 201,-4 0-136,5 0 1,-4 0 11,2 0 0,-1 0 73,1 0-33,-2 0 1,3 1-37,-3 1-77,4-1 68,-6 2 0,4-3-130,-2 0 0,0 0 130,2 0-215,-2 0 172,4 0 1,-5 0-52,4 0 50,-3 3 13,4-3 0,-5 3-24,4-3 11,-4 0 41,5 0 0,-5 1-35,1 2-20,2-3 1,-2 3 34,2-3 5,-2 0 1,1 0 13,0 0 8,-3 0 18,7 0 0,-7 1 237,3 1-193,0-1-68,-2 2 34,5-3-65,-5 0 0,3 0-17,-2 0-23,-1 0 77,5 0-204,-5 0 180,5 0-25,-6 0-14,6 0 45,-2 0 0,1 0-34,-1 0 64,-2 0-79,4 0 25,-2 0 1,0 0-40,1 0-7,-4 0 35,5 0 0,-4 0-52,2 0 40,-2 0 14,4 0 1,-4 0 241,2 0-231,-2 0 77,1 0 15,0 0-69,-3 0 2,6 0 15,-2 0-140,0 0 132,2 0-57,-5 0 35,5 0 1,-5 0-7,4 0 1,-3 0-6,3 0 85,-4 0-79,2 0 19,0 0 3,1 0 1,1 0-2,-1 0 6,-2 0-16,4 0 8,-5 0-8,5 0 0,-6 0-3,7 0-39,-7 3-2,6-2 43,-5 2-4,5-3 16,-5 0-21,5 0 25,-5 0-15,5 0 4,-5 0 50,5 0 11,-6 0-57,6 0 3,-5 0-17,5 0 1,-4 0 21,2 0-64,-2 0 0,2 0 47,-2 0-5,-1 0-2,5 0 0,-5 0 5,4 0-55,-4 0-1,5 0-89,-5 0 132,5 0 0,-4 0-84,2 0 81,-2 0-92,1 0-27,0 0 76,-2 0 1,2 0 83,0 0 28,-3 0 318,6 0-232,-5 0-27,2 0-52,0 0-122,-2 0 120,2 0-95,-3 3-34,3-2 68,-2 2 1,3-3-40,-2 0 70,-1 0-62,5 0 172,-5 0-130,5 0 0,-5 0 11,4 0-2,-4 0-36,5 0 42,-5 0-30,5 0-22,-2 0 8,3 0-8,-1 0 88,1 0 0,0 0-57,0 0 1,-3 0 96,1 0-86,0 0-1,1 0 1,1 0-5,0 0 0,-2 0-2,-1 0-8,1 0 19,2 0-48,-1 0 29,1 0 26,0 0 21,0 0 1,-3 0 49,1 0-24,-4 0 11,5 0-60,-2 0 0,1 0 32,-1 0-59,-2 0 37,4 0 42,-5 0 130,2 0-77,0 0-28,-2 0-51,2 0 35,0 0-124,-3 0 0,4 0 52,-2 0-17,-1 0 1,3 0-17,-2 0-1,-1 0 1,3 0 323,-2 0-290,-1 0 1,3-3 113,-2 1-95,-1 0 1,2 2-195,0 0 172,-3 0-9,6 0 1,-4 0 13,3 0-13,-4 0 1,5-1 36,-1-1 1,-2 1-41,2-1 0,-3 1 99,3 1 0,-3 0-89,3 0 1,-3 0 17,2 0 30,-2-3-168,4 2 129,-2-2-10,3 3 0,-3 0-22,1 0-16,-4 0 149,5 0 1,-4 0-108,2 0 261,-2 0-195,4 0 1,-5 0-34,4 0 1,-3 0 13,3 0-3,-4 0-10,5 0 1,-4 0 28,3 0-16,-4-3-36,5 3 0,-4-4 153,2 4-138,-2 0 15,4 0 85,-6 0-99,7-3 2,-4 3-51,4-3 2,0 3 0,-2 0-52,-1 0 1,-2-1 79,0-1-83,2 1 1,-3-2 59,4 3 74,-4 0-78,2 0 69,0 0 18,-2 0-59,5 0 0,-5 0 0,3-2-2,-2-1-1,-1 1-16,5 2-86,-5 0-26,2 0-46,0 0-28,-3 0-4,3 0 309,0 0-154,-2 0 0,2 0 53,0 0 35,-2 0-24,2 0 18,0 0-57,-2 0-8,2 0-76,0 0 90,-2 0-169,2 0 104,0 0-8,-3 0 37,7 0 1,-7 1-70,3 1 181,0-1-132,-2 2 147,5-3-78,-5 0 1,3 0 16,-2 0-8,-1 0 4,2 0-10,0 0 0,-2 0-7,5 3 0,-6-2 90,6 2-77,-5-3-8,5 0 1,-4 0 6,2 0-170,-2 0-2,1 0 75,0 0-22,1 0 76,3 0 1,-3 0-7,1 0 1,-3 0 56,2 0 0,-1 0-97,1 0 129,-2 0-112,4 0 20,-2 0 22,-1 0-71,3 0-32,-5 0 34,5 0-41,-5 0 70,5 0 35,-5 0-48,2 0 111,0 0 1,-2 0 8,4 0 28,-3 0-49,4 0 26,-6 0 20,6 0 13,-5 0 73,5 0-139,-5 0 0,3 0 4,-2 0 5,-1 0-26,2 0 18,0 0-12,-2 0-21,5 0-12,-6 0 4,6 0 0,-4 0 24,3 0-10,-4 0 8,5 0-7,-5 0-2,2 0 2,0 0 1,-2 0 3,5 0 0,-5 0 0,2 0 0,0 0 0,-3-3 0,6 2 20,-5-2 1,5 3 16,-5 0 0,3 0 47,-2 0-90,-1 0 21,2 0 0,-1-1-171,0-1 89,1 1-176,0-2 211,-3 3 1,4 0-60,-1 0 70,-3 0 1,4 0-2,-2 0 83,-1 0-123,2 0-71,0 0 107,-2 0-41,2 0-21,0 0 58,-2 0 0,3 0-54,-2 0 60,-1 0 1,2 0-21,0 0 208,-3 0-216,3 0 295,0 0-218,-2 0 5,5 0-76,-5 0 15,5 0 1,-4 0-57,2 0-25,-2 0 20,4 0 1,-5 0-21,4 0 1,-3 0 96,3 0-108,-4 0 287,5 0-199,-5 0 7,5 0 1,-4 0 122,2 0 1,-2 0-40,3 0 0,-3 1-26,3 1 0,-3-1-20,3 1 17,-1-1-3,0-1-62,2 0 49,-2 0 0,3 2-100,-1 0 1,-1 1 73,-1-3 1,-1 0-7,1 0 0,0 0-1,1 3-1,1-3 20,-3 3 5,4-3 0,-1 1 2,-1 2 1,1-3 29,-1 3 1,-2-3 6,2 0 1,-3 0 11,3 0 0,-3 0 11,2 0 0,-1 0-52,1 0 1,-1 0 21,1 0-27,-2 0-11,4 0-79,-2 0 96,-1 0 6,3 0-109,-5 0 36,5 0-17,-5 0 52,5 0 37,-5 0-35,5 0 30,-5 0 0,2 0 29,0 0 37,-3 0-73,6 0 0,-4 0 89,3 0-87,-4 0 12,2 0-12,0 0 4,-2 0-88,5 0 33,-5 0 0,2 0-11,0 0-17,-2 0 68,5 0 1,-5 3-28,4-1 177,-4 0-116,5-2 0,-4 0 54,2 0 7,-2 0 21,4 0-46,-5 0-217,5 0 171,-6 0 1,4 0 40,-2 0 0,-1 0-370,5 0 240,-5 0 94,5 0 0,-4 0 6,2 0 26,-2 0-43,4 0 1,-5 0 34,4 0-158,-4 0 1,3 0 129,-2 0-136,-1 0 1,3 0 75,-2 0 14,-1 0 1,3 0 41,-2 0 13,-1 0 20,5 0-79,-5 0 119,5 0-73,-6 0 14,3 0-9,1 0 0,-3 0-17,4 0-6,-4 0 1,3 0 13,-2 0-79,-1 0 71,2 0-55,0 0 0,-2 0 44,4 0-33,-3 0 0,1 0 27,0 0-17,-3 0 6,3 0 47,0 0 9,-2 0 70,5 0 22,-5 0 79,5 0-159,-5 0-23,5 0 1,-5 0-14,4 0-8,-4 0 1,3 0 28,-1 0-24,-3-3-18,6 2-9,-5-2-22,5 3 0,-4 0-55,2 0 57,-2 0 34,4 0 1,-5 0-5,4 0 3,-4 0 1,3 0 7,-2 0-28,-1 0 20,5 0 0,-3 0 2,2-3 1,-1 3-9,-2-3 0,-1 2 7,4 1 0,-3 0-2,3 0 0,-3 0 22,3 0-31,-4 0 25,5 0-15,-2 0 30,0 0 0,0 0 28,-2 0 61,-1 0 20,5 0-172,-6 0 54,7 0 2,-7 0 1,4 0-112,-2 0 54,-1 0 11,5 0 0,-4 0 20,2 0-18,-2 0 15,4 0 0,-5 0-4,4 0 52,-4 0-36,5 0 0,-4 0 9,2 0 0,-1 0-128,1 0-13,-2 0 101,4 0 0,-5 0-38,4 0 56,-4 0 1,3 0-30,-1 0 288,-3 0-281,6 0 266,-5 0-118,5 0-81,-2 0 0,1 0-22,-1 0 0,-2 0-8,3 0 1,-3 0-131,3 0 144,-4 0 5,2 0-278,0 0 128,1 0-26,3 0 135,0 0 1,-3 0-3,1 0 1,-3 0 20,3 0 0,-3 0 11,2 0 0,-1 0 13,1 0 0,-1 0 11,1 0 0,-2 0 116,3 0-48,-4 0 25,5 0 9,-5 0-60,5 0 1,-4 0-18,2 0-29,-2 0 1,3 0-106,-3-3 1,1 3 109,0-3 0,-2 3-255,4 0 227,-4 0 6,2 0-51,0 0 26,1 0 0,1 0-26,-1 0 18,-2 0 33,4 0 19,-5 0-32,5 0 1,-5 0 17,4 0-14,-4 0-1,5 0 0,-2 0-2,3 0 0,-3 0 0,1 0 1,-3 0-36,3 0-5,-1 0-17,3 0 1,0 0 24,0 0 1,-3 0-43,1 0 31,-4 0 43,6 0-19,-4 0 0,1 0 4,2 0 1,-4 0 18,2 0 0,-1 0 25,1 0 129,-2 0-165,4 0 15,-6 0 4,6 0 0,-4 0 5,3 0-21,-4 0 18,5 0 7,-5 0-8,2 3-9,0-3 0,-2 3 0,4-3-102,-3 0 42,4 0 1,-5 0 4,4 0 0,-3 0 36,2 0 0,-1 0 25,1 0 43,-2 0 203,4 0-126,-2 0 27,2 0-116,1 0 0,-2 0-32,-1 0 0,-1 0-20,1 0 58,-2 0-78,4 0-194,-5 0 191,5 0-1,-3 0 0,2 0 59,-1 0-42,-2 0-3,1 0 20,0 0 0,-1 0-22,2 0 69,-2 0-40,4 0 17,-6 0-90,7 0-13,-7 0 76,6 0 1,-4 0-11,2 0 27,-2 0-33,4 0 35,-5 0 0,3 0-11,-2 0 3,-1 0 0,2 0-76,0 0-2,-3 0-85,6 0-29,-2 0 147,3 0 123,0 0-134,-3 0 65,2 0-85,-2 0 90,2 0-3,1 0 39,0 0-66,0 0 1,-3 0-12,1 0 1,-3 0 102,3 0 0,-3 0-92,3 0 0,-3 0 113,2 0 0,-1 0-71,1 0 0,-2 0 5,3 0 1,-3 0 52,3 0 11,-4 0-93,5 0 1,-4 0-16,2 0-217,-2 0 139,1 0-115,0 4 193,-2-4-15,2 3 1,-2-3 125,1 0-79,-1 0 1,2 0 52,0 0-90,-3 0 187,7 0 34,-7 0-147,3 0-30,0 0 1,-1 0-96,2 0 59,-2 0-26,4 0 22,-2 0-6,3 0 0,-1 0-8,1 0 1,-2 0 5,-1 0 0,-1 0-22,1 0 0,-2 0 29,3 0 6,0 0 2,1 0 0,1 0 27,0 0 6,0 0-5,0 0 10,-1 0-5,1 0-18,0 0-1,0 0-25,-3 0 25,2 0-44,-2 0 35,-1 0 0,1 3 7,-2-1-139,-1 0 126,5-2-16,-5 0 5,5 0 1,-4 0 4,2 0-4,-2 0 1,1 0 95,0 0-54,-3 0 1,4 0 47,-1 0-58,-3 0 12,3 0-27,0 0-3,-2 0-210,2 0 210,0 0-80,-2 0 53,5 0-1,-5 0-52,2 0 144,0 0 13,-2 3 55,2-2-136,0 2 8,-3-3 16,3 0 3,0 0-64,-2 0 66,5 0-44,-5 0-4,5 0-3,-5 0 13,5 0 8,-5 0-102,5 0 100,-6 0 1,4 0-304,-1 0 251,-3 0 1,4 0-76,-2 0 77,-1 0 1,3 0-65,-2 0 93,-1 0 1,3 0-12,-2 0 211,-1 0-211,2 0-3,0 0 214,-2 0 1,2 0-27,0 0-118,-3 0 0,4 0 11,-2 0-18,-1 0 1,3 0-76,-2 0-41,-1 0-48,5 0 124,-5 0 1,3 0-11,-2 0 73,-1 0 26,5 0-3,-5 0 185,5 0-164,-6 0 16,6 0 157,-5 0-152,5 0-126,-5 0 74,5 0-62,-5 0 24,2 0-41,0 0-18,-2 0 67,5 0-23,-6 0 65,6 0-27,-5 0 8,5 3-27,-5-2 7,5 2 5,-5-3-10,2 0-1,0 0-14,-2 0 1,2 0 23,0 0-31,-2 0 1,2 0 9,0 0-12,-3 0 1,4 0 0,-2 0 0,-1 0 2,5 0 0,-4 0 1,2 0-21,-2 0 0,2 0 25,-2 0-33,-1 0 24,2 0-4,0 0 1,-3 0 1,4 0-4,-1 0 0,-3 0 0,4 0-2,-2 0 127,-1 0-38,2 0-61,0 0 85,-2 0-64,2 0-52,0 0 19,-2 0 0,3 0 7,-2 0-33,-1 0-4,2 0 10,0 0-12,-3 0 98,6 0-70,-5 0-14,5 0 13,-5 0 2,5-3 3,-5 2-3,5-2 0,-5 3 142,5 0-140,-6 0 5,7 0 67,-7 0 1,4 0 8,-2 0 12,-1 0-46,5 0-62,-5 0 59,2 0-31,0 0-16,-2 0 0,4-1-23,-3-1 55,1 1-246,-3-2 49,3 3 60,-3 0-52,3 0 150,0 0 29,-2 0-88,2 0 46,0 0-8,-2 0 97,2 0 15,0 0-40,-2 0 13,2 0-99,0 0 0,-2 1 66,1 1-43,-1-1 28,-1 2 7,3-3 19,-2 0 1,2 0-32,0 0-9,-3 0 0,4 0-25,-2 0 31,-1 0-8,2 0 17,0 0 29,-2 0 10,5 0 3,-5 0-53,5 0 3,-2 0 1,0 0-1,1 0 1,-3 0-2,3 0 0,-3 0-176,2 0 160,-2 0-12,4 0 2,-5 0-5,5 0 35,-5 0 8,5 0 15,-6 0 0,4 0 59,-2 0-149,-1 0 85,2 0-123,0 0 92,-2 0-7,2 0 46,0 0-3,-2 0-60,2 0 189,0 0 31,-2 0-227,2 0 94,0 0-188,-3 0 1,4 0 89,-1 0-25,-3 0 33,3 0-10,0 0 17,-2 0 0,3 0-15,-2 0 30,-1 0 1,3 0-7,-2 0-110,-1 0 109,2 0-55,0 0-20,-2 0 117,2 0 3,0 0 12,-3 0 14,6 0 94,-5 0-134,2 0 20,0 0-83,-2 0-57,2 0 31,0 0 52,-2 0-6,2 0 0,0 0 118,-2 0-298,2 0 214,0 0-42,-2 0 53,2 0-40,0 0 29,-3 0-12,3 0 6,0 0-135,-2 0-27,2 0-30,0 0 122,-2 0 47,2 0-60,0 0 150,-2 0 1,3 0-58,-2 0 23,-1 0 2,2 0 11,0 0-138,-3 0 88,6 0 17,-5 0-113,2 0 95,0 0-12,-2 0 12,2 0-6,0 0 42,-2 0-16,2-3 1,-2 2 14,1-1 25,-1 1-32,5 1-29,-5 0 21,5 0-99,-6 0 1,4 0 0,-2 0-23,-1 0 34,5 0-24,-5 0 78,5 0 0,-4 0-3,2 0 1,-2-1 14,0-1 29,-1 1-16,2-2-11,-3 3-165,7 0 136,-7 0-11,3 0 9,0 0 0,-2 0-9,2 0 3,0 0 111,-2 0-51,2 0 2,0 0-27,-2 0-249,2 0 223,0 0 17,-2 0-21,2 0 105,0 0-98,-3 0 56,3 0 13,0 0-36,-2 0 5,5 0 1,-4 0-104,2 0 0,-1 0 87,1 0-162,-2 0 122,4 0-15,-2 0 60,2 0 1,-1 0-3,-1 0 36,-2 0-7,4 0 0,-4 0 24,2 0-49,-2 0 1,1 0-13,0 0 1,-2 0 21,4 0-16,-4 0 1,3 0-18,-2 0 3,-1 0 0,3 0 35,-2 0 11,-1 0 14,5 0 14,-5 0-84,5 0 0,-5 0 4,4 0 5,-4 0 1,3 0 17,-2 0-8,-1-3-5,5 3-3,-5-4 87,5 4 1,-4 0-72,2 0 107,-2 0-100,1 0 2,0 0-1,-3 0-45,7 0 1,-6 0-50,4 0 69,-4 0 0,3 0-34,-2 0 20,-1 0 11,5 0 0,-5 0 34,1-3 1,0 3-50,0-3 79,-1 3-21,2 0-12,0 0-4,-3 0-266,3 0 291,0 0-56,-2 0-35,2 0 139,0 0 6,-2 0-11,5 0 1,-4 0-33,2 0 241,-2 0-247,4 0 1,-5 0 276,4 0-254,-4 0 4,2 0 46,0 0-98,-2 0 1,3 0-45,-2 0 111,-1 0-260,5 0 9,-5 0-99,2 0 172,0 0 0,-2 0-20,4 0 63,-4 0 30,5 0 0,-4 0-10,3 0 35,-4 0 0,3 0 11,-2 0-1,-1 0 1,3 0 20,-2 0-15,-1 0 0,2 0 45,0 0-3,-2 0 6,2 0-47,0 0 0,-2 0 26,4 0-22,-4 0 0,3 0 19,-2 0-34,-1 0 9,5 0 1,-5 0 0,3 0-55,-2 0 62,-1 0-42,5 0 1,-5 0-54,4 0-5,-4 0 68,5 0 1,-4 0-19,2 0 30,-2 0-31,4 0 47,-2 0 0,0 0-17,1 0 0,-3 0 9,3 0-3,-4 0 4,5 0-7,-2 0 1,1 0-4,-1 0-73,-2 0 68,4 0-69,-3 0 63,1 0-8,2 0 0,-4 0-6,2 0 0,-1 0 21,1 0 1,-2 0-4,3 0-15,-3 0 14,4 0-12,-6 0 28,6 0-18,-2 0 0,1 0 25,-1 0 0,-1 0-14,1 0 1,-2 0 7,3 0-5,-4 0-1,6 0-38,-4 0 1,2 0-40,-1 0 74,-2 0 0,2 0-21,-2 0 17,-1 0 1,3 0-1,-2 0 28,-1 0-35,2 0 19,0 0 2,-3 0-4,3 0 10,0 0-16,-2 0 0,2 0 0,0-3-22,-2 2 1,3-2 5,-2 3 5,-1 0 0,3 0 3,-2 0-68,-1 0 46,2 0 14,0 0 121,-2 0-119,5 0 174,-6 0-142,3 0 0,0 0 17,-2 0-14,2 0-83,0 0 32,-2 0-761,2 0 704,0 0 336,-2 0 69,2 0-275,0 0-41,-2 0-10,5 0 0,-5 0-168,4 0 167,-4 0 0,3 0-75,-2 0 71,-1 0 24,5 0-28,-5 0 146,5 0 16,-5 0-134,5 0 0,-5 0 10,4 0 0,-3 0-23,3 0 30,-4 0 5,2 0-58,0 0 1,-1-2-2,2-1 3,-2 1 0,2 2 27,-2 0-108,-1 0 94,2 0-142,0 0-15,-3 0-52,7 0 144,-4 0 18,1 0 63,2 0 0,-4 0 28,2 0-22,-2 0 0,2 0 233,-2 0-200,-1 0 35,5 0-156,-6 0-242,6 0 149,-5 0-26,5 0 81,-5 0-229,2 0 255,0 0 16,-2 0 1,3 0-19,-2 0 47,-1 0 169,2 0-92,0 0 5,-2 0-49,2 0 12,0 0 79,-3 0-35,6 0 1,-4 0-2,2 0 1,-2 0-50,4 0 0,-3 1 17,2 1 0,1-1-80,-2 1 1,0-1-13,1-1 29,-1 0 1,3 0 35,0 0 1,0 0-7,-1 0 0,1 0 37,0 0 0,-2 2-38,-1 0 1,1 1 227,1-3-216,-2 0 23,2 0 1,-4 0 5,2 0 0,-1 0 13,1 0 0,-2 0 36,3 0-21,-3 0-5,4 0-89,-3 0 77,1 0-24,2 0 3,-5 0 0,3 0 13,-2 0 9,-1 0 0,3 0 33,-2 0-58,-1 0 0,2 0 13,0 0-20,-3 0 17,7 0 0,-6 0-62,4 0 56,-4 0-10,5 0 1,-4 0 32,2 0 1,-1 0 35,1 0-41,-2 0 16,4 0-21,-3 0-68,1 0 57,2 0 0,-4 0-15,2 0 1,-1 0 33,1 0-193,-2 0 101,4 0 18,-2 0 1,0 0 24,1 0 5,-4-3 133,5 2 15,-5-2 186,5 3-300,-5 0 1,3 0 25,-2 0-83,-1 0-41,2 0-214,0 0 238,-3 0-70,3 0 379,1 0-273,-4 0-14,3 0 164,0-3-101,-2 2-5,5-2 1,-4 3-57,2 0-43,-2 0-50,4 0 38,-2 0 0,0 0 66,1 0 0,-3 0-44,2 0 156,-2 0-98,4 0 8,-2 0 0,0 0 21,1 0 1,-3 0 8,3 0 1,-3 0-11,3 0 0,-3 0-5,2 0 0,-1 0-15,1 0 0,-1 0 7,1 0 0,-2 0 100,3 0-99,-4 0-2,5 0 1,-5 0 0,5 0-11,-1 0 0,-1 0-1,0 0 0,-2 0-263,3 0 165,0 0-33,1 0 103,1 0 0,0 0 75,0 0 1,-3 0-31,1 0 0,-3 0 114,3 0 0,-3 0-107,3 0 0,-3 0 68,2 0-4,1 0-25,2 0-142,0 0 106,-1 0 1,1 0-112,0 0 1,-2 0 71,-1 0 0,-2 0-8,3 0 0,-3 0 53,3 0 7,-1 0-41,3 0 1,-2 0 5,-1 0 1,1 0 0,-1 0-2,2 0 1,-5 0-8,4 0 1,-3 0 2,3 0-7,-4 0 11,5 0-22,-2 0 16,0 0 1,-1 0-3,0 0 3,-3 0 0,7 0-19,-4 0 0,2 0-24,-1 0-9,-2 0-9,4 0 30,-2 0 1,0 0-43,1 0 42,-4 0 36,5 0 0,-4 0-1,3 0 7,-4 0 13,5 0-10,-5 0 24,5 0-86,-5 0 54,5 0-224,-5 0 211,5 0-9,-6 0-146,3 0 135,-3 3 5,3-2 11,-2 2 2,2-3 201,0 0-122,-2 0 8,2 0-47,0 0-55,-2 0 50,5 0-51,-5 0 0,2 0-12,0 0 1,-2 0 34,4 0 1,-3 0-9,3 0 1,-3 0-5,2 0 1,-1 2 1,1 0 1,-2 1 19,3-3 0,0 0-17,1 0 0,-1 0-18,-1 0 1,1 0 19,2 0 1,-3 0 17,1 0 0,0 0-10,1 0 0,-1 0-1,-1 3 0,1-3-4,2 3 2,0-3 1,-1 0-28,1 0 0,-2 0-42,-1 0 57,1 0 1,2 0 0,0 0 0,-3 0 24,1 0 1,-3 0-13,2 0 0,-1 0 3,1 0 1,-2 1-34,0 2 6,2-3 2,0 3 0,0-3 13,1 0 15,-4 0-27,5 0 123,-2 0-108,0 0 31,2 0 1,-5 0 35,4 0-63,-3 0 10,4 0-101,-3 0 101,4 0-4,-3 0 1,0 0-10,-2 0 1,0 0 4,2 0 1,-2 0-11,3 0 103,-4 0 18,6 0-100,-4 0 1,2 0 8,-1 0 1,-1 0-18,1 0 0,-2 3 0,3-1-41,-3 0 61,4-2-18,-3 0 1,2 0 38,0 0 0,-3 0 48,2 0-26,-2 0-18,4 0 0,-5 0-79,4 0 55,-4 0 1,3 0-256,-1 0 245,-3 0-20,3 0-6,0 0-8,-2 0 0,3 0-9,-2 0-9,-1 0 184,2 0-69,0 0 190,-2 0-36,5 0-222,-5 0 0,2 0 1,0 0 15,-3 0 1,4 0 7,-2 0-42,-1 0 1,3 0-40,-2 0-6,-1 0 0,3 0 52,-2 0 45,-1 0 1,3 0-47,-2 0 178,-1 0-162,5 0-4,-5 0 0,2 0 6,0 0 0,-2 0 28,4 0-99,-4 0 74,5 0 1,-4 0-72,2 0 68,-2 0 1,4 0-35,-2 0 1,2 0 6,1 0 6,0 0 1,0 0-9,0 0 10,0 0 0,-1 0-5,1 0 1,0 0-2,0 0 0,-3 0 10,1 0 0,-3 0-4,3 0 0,-3 0 71,3 0 1,-3 0-65,2 0 0,-1 0 3,1 0 1,-2 1-15,0 1 1,2-1-55,-3 2 68,5-3-16,-6 0 7,6 0 0,-4 0-4,3 0-2,-4 0 154,2 0-95,0 0 16,-2 0-83,5 0 37,-5 0 4,2 0-68,0 0 0,-2 0 60,4 0-6,-4 0-1,5 0 55,-5 0-63,5 0 1,-4 0 23,2 0 13,-2 0-42,4 0 16,-2 0 0,0 0-29,1 0 42,-4 0-16,5 0 1,-4 0 88,2 0 8,-2 0-89,4-3 1,-5 2 27,4-1-87,-3 1 63,4 1 0,-5 0-104,4 0 80,-4 0-5,5 0 1,-4 0 6,2 0 1,-2 0 1,2 0-12,-2 0 177,-1 0-153,2 0 10,0 0 6,-3 0-100,3 0 98,1 0-75,-4 0 112,3 0 11,0 0 20,-2 0 124,5 0-167,-5 0-37,5 0 0,-5 0 67,4 0-299,-3 0 243,4 0-65,-6 0-68,6 0 1,-2 0 87,3 0 0,-2 0-14,-1 0 0,-2 0-31,3 0 11,0 0-32,1 0 70,1 0 305,0 0-168,0 0-90,0 0-24,-1 0 0,1 0-1,0 0 0,-2 0-5,-1 0 0,-2 0-20,3 0 1,-3 0 15,3 0 1,-3 0 23,3 0 0,-3 0-21,2 0 1,-1 0 1,1 0 0,-1 0-19,1 0 0,-2-1-2,3-1 1,-3 1 2,3-1 1,-3 1-6,3 1 1,-3 0 17,2 0-10,-2 0-4,1 0 161,0 0 1,-2 0-24,4 0 260,-3 0-290,4 0 41,-6 0-135,6 0 1,-4 0-20,2 0-215,-2-3 171,4 3 30,-2-4 0,0 4 13,1 0 1,-3 0-10,3 0 0,-3 0 52,3 0 14,-4 0 20,5 0-20,-2 0 1,1-2-21,-1 0 0,-2 0 12,3 2-54,-4 0 37,5 0-4,-5 0-5,5 0 1,-4 0-7,2 0 1,-1 0-2,1 0 1,-2 0-3,3 0-149,-4 0 153,6 0 0,-6 0-10,4 0 1,-3 0 1,2 0 1,-1 0 60,1 0 0,-1 0-33,1 0 1,-2 0 5,3 0 1,-3 0 11,3 0 1,-3 0 12,3 0 1,-3 0-156,2 0 0,-1 0 124,1 0 0,-2 0-163,3 0 1,-3 0 117,3 0 0,-3 0 1,3 0 1,-3 0 60,2 0 1,-1 0 57,1 0-40,-2 0 34,4 0 119,-2 0-173,2 0 1,-1 0-206,0 0 193,-4 0-61,5 0-25,-5 0 59,5 0 1,-5 0-28,4 0-8,-3 0 112,4 0-79,-6 0 0,4 0 17,-2 0 1,0 0-11,3 0 1,-3 0 24,2 0 1,-1 0-12,1 0-13,-2 0 6,4 0 0,-5 0-13,4 3-6,-1-3 14,3 3 1,0-3-2,0 0 0,-3 0 2,1 0 1,-1 0 0,3 0 46,0 0 0,-2 0-41,-1 0 0,1 0 5,2 0-11,-1 0 0,-1 0 5,-1 0-4,1 0-2,2 0 9,0 0-28,-1 0 22,-2 0 1,0 0-10,-2 0 4,-1 0 50,5 0-57,-5 0 0,3 0-14,-2 0 19,-1 0 0,3 0-11,-2 0 56,-1 0-20,5 0 1,-5 0 167,4 0-172,-4 0 64,5 0-73,-2 0 4,3 0 1,-3 0-26,1 0 1,-3 0-20,3 0 1,-3 0-14,3 0 0,-3 0-16,2 0 0,-1 0 45,1 0 9,-2 4-10,4-4 1,-5 3 149,4-3 1,-3 0-76,3 0 21,-4 0-41,5 0 93,-5 0-76,5 0-81,-5 0 105,2 0-158,0 0 121,-2 0 47,2 0-74,0 0 12,-2 0-184,2 0 124,0 0-22,-3 0 3,6 0 53,-5 0-28,5 0 20,-5 0 9,5 0 15,-2 0-20,3 0 3,-1 0 6,1 0 2,0 0-7,0 0 2,0 0 1,-3 0 49,1 0-51,-4 0 134,5 0-124,-5 0-8,5 0 12,-5 0-13,5 0 1,-4 0-2,2 0-51,-2 0 20,4 0 0,-5 0-39,4 0 59,-4 0 4,5 0 1,-4 0-142,2 0 0,-1 0 100,1 0 0,-2 0-80,3 0 111,0 0 0,1 0-15,1 0 34,0 0 0,0 0 10,0 0 1,-3 0 2,1 0 1,-3 0-30,3 0 1,-3 0-78,2 0 91,1 0-16,-1 0 4,2 0 0,-5 0 11,4 0 0,-3 0-4,3 0-2,-4 0 13,5 0 0,-4 0 132,2 0-131,-2 0 55,4 0-58,-5 0 10,5 0 4,-5 0-15,5 0-5,-3 0 1,2 0 18,-1 0-56,-2 0 45,1 0 11,0 0-16,1 0 126,3 0-121,-1 0 0,1-2 4,0 0 0,-2-1 5,-1 3-9,1 0 1,2 0 9,-1 0 1,-1 0 9,-1 0-61,1 0 42,2 0 1,0 0 17,0 0 0,-3 0 9,1 0 0,-3 0 7,2 0 0,-1 0-12,1 0 1,-1 0 2,1 0 1,-2 0-27,3 0 1,-3 0 18,3 0 1,-3 0-87,3 0 85,-4 0 7,2 0-138,0 0 52,1 0 20,3 0 1,-3 0-26,1 0-12,-4 0 76,5 0 1,-4 0-38,2 0 66,-2 0-58,4 0 46,-2 0 1,0 0-25,1 0 6,-4 0-1,5 0 0,-4 0 2,3 0-5,-4 0-3,5 0 74,-2 0-68,3 0 119,0 0-123,-1 0 3,1 0 0,0 0-34,0 0 0,-3 0-6,1 0 0,-3 0 19,3 0 17,-4 0-1,5 0 0,-4 0 38,2 0-22,1 0 1,2 0 23,0 0 1,-3 0-27,1 0 12,-1-3-13,3 3 3,0-3-36,0 3 6,0 0 0,-3 0-27,1 0 31,-4 0 74,5 0-54,-2 0 0,1 0 5,-1 0 0,-2 0-65,3 0-5,-4 0 8,5 0 44,-2 0 1,1 0-16,-1 0 15,-2 0 1,4 0 0,-5 0-4,4 0 0,-3 0-93,3 0 6,-1 0 78,3 0-23,0 0 29,-3 0 0,2 0-28,-2 0 0,0 0-14,1 0 216,-4 0-64,5 0 25,-2 0-68,0 0 27,2 0-66,-5 0 0,3 0 26,-2 0-86,-1 0-29,2 0 74,0 0 0,-3 0-3,3 0-1,0 0-10,-2 0 0,3 0-19,-2 0 38,-1 0-11,5-3-2,-5 2-23,5-2 27,-5 3 0,2 0-38,0 0 1,-2 0-50,4 0 38,-4 0-10,5 0-15,-2 0 65,3 0 5,0 0 1,-3 0 8,1 0 1,-3-1 8,3-1 0,-3 1 14,3-1 1,-3 1-32,2 1 1,-1 0 14,1 0 0,-2 0-7,3 0 1,0 0-108,1 0 104,-2 0-5,2-3-19,-2 2 28,3-2-1,0 3 1,-3 0-17,1 0 92,-4 0-84,2 0 48,0 0-36,-2 0 316,2 0-273,-9 0 70,5 0-266,-6 0 53,7 0 58,0 0 34,-3 0 1,3-1-31,-3-1 30,0 1 0,2-2 13,-1 0 20,-2 3 0,2-6-20,-2 4 0,1-3-9,-1 0 0,2 1-3,-3 0 0,3 0-2,-3-1 1,3-1 5,-3 2 1,3-1-4,-2 0 1,2-1 53,0 1 1,-1 2 5,1-2 1,-2 1 59,2 0 0,1-2-89,-4 4 0,4-3-27,-2 0 25,0 2-32,2-3 1,-3 5 4,2-1-19,1-2-20,-5 1 36,2-4-19,-3 0 145,1 0 0,1 1-115,0 2 0,3-2 116,-2 4 0,2-1-72,0 1-50,-2 1 54,3-2-63,-2 0-7,0 2-6,2-5 1,-2 4 53,3-2 116,0 2-61,-3-1 1,3 3 113,-3-3-126,3 3 1,0-4 114,0 2-170,0 1 0,0-3 36,0 2-58,0 1 0,0-3-35,0 2 87,0 1-16,-3-2 3,2 3 47,-2-3-35,3 2 0,0-2 150,0 0-104,0 2 1,0-2 137,0 0-126,0 3 3,0-3-252,0 0 254,-3 2-160,2-5-8,-2 5 9,3-5 1,0 4-6,0-2-35,0 2 171,-3-1-92,2 0 137,-2 3 0,3-4 74,0 1 106,0 3-168,-3-3-63,2 3 1,-2-1-28,3-1-8,0 1 289,0-2-164,0 0-262,0 2-1979,0-2 1978,0 9 211,3-4-18,-2 7 0,4-8-93,-2 4 14,2-4 1,-4 5-6,4-1 0,-3-1-13,3 0-14,-1 1 158,3 2-148,0-1 0,-2-1 1,-1 0 1,0-3 19,0 2-115,3 1 117,-4 2-243,4 0 208,-3-1-86,2 1 0,-4-2 122,2-1 1,-2-1-3,0 1 0,-1-2 188,2 3 0,-3-3-131,3 3 1,0-3 16,-1 3 1,3-3-104,-3 2 0,2-1 14,-1 1 0,0-2-8,-1 3 0,-1-3-126,1 3 1,1-3 106,-1 3 1,1-3-28,0 3 0,-3-3 13,3 2 3,0-2 10,-2 4 1,3-3 233,-2 1-151,-1 3 1,4-4-28,-2 4 1,0-2-12,-1-1-11,-1-2 6,5 4 0,-6-5-59,3 4 0,-2-3-10,1 3 1,-1-3-152,2 3 191,-3-4-174,3 5 77,-2-2 39,2 0 0,-3-1 23,0 0 5,0-2-2355,0 2 1,-3 0 0,-1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3:49.6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62 7861,'4'-3'-280,"-1"2"163,0-5 212,1 6 0,0-6 290,1 4 451,-4 0-185,5-1 131,-5 2-68,2-2 497,-3 3-1232,-3 3 68,2-2 0,-5 5 121,2-2 1,0 2-54,-1 1 1,2 0 25,-2 0 1,-1 0-3,1-1 0,-1 1 34,0 0 0,-1 0-29,0 0 0,-1 2 0,-1 0 0,2 1 20,-2-1 0,-1-2-95,1 3 119,0-3-139,2 3 1,0-2-157,0 1 163,0-2 0,1 0-156,2 0 0,-2-3 126,4 1 16,0-3 41,2 1 30,0-3 1,-1 2-21,-1 0-90,1 0 0,-3-1 0,2 1 1,0-1 35,-2 1 0,2 0 20,-3 0-58,4-1 57,-6 2-38,7-3 324,-3 0 6,0 0-136,2 0 869,-2 0-1221,3-3 114,0 2 0,0-2 22,3 3-241,-2-3 265,2 2-134,-3-2 77,3 0 266,-3 3-231,3-6-1,1 5 1,-4-3 52,3 2-43,-3 1 7,3-2 0,-2 2-47,1-1 31,-1 1 0,1-3-26,1 2 0,0 1 40,-1-1-210,-1-2 177,2 3 110,0-5-99,1 6-23,-1-6 141,3 2 0,-2-3-66,3 0 0,-1 0 89,-1 1 0,1-1-78,-2 0 1,2 0 11,1 0 1,-1 0-12,-1 1 0,1 0-12,-2 1 0,2-1-43,1 1 1,-2 0-14,-1 1 0,1-3 7,2 3 0,-3 0 58,1 0 21,-1-1-47,3-2 31,-3 0 1,1 3 19,-2-1 0,0 4 18,-1-1 17,-1-2-105,2 0 1,-3-1-2,3 1-57,-3 2 85,3-1-67,-3 3 16,0-3 0,1 3 41,1-3-44,-1-1 29,2 4 1,-2-3-35,1 3 5,-1 0-8,2-3 37,0 2-115,-2-2 181,2 3-452,-3 3 283,0-2 0,0 2 64,0 0-49,0-3 88,0 7 0,-1-7 66,-1 3 1,0 0-138,-2 2 235,2-2-183,-4 3 1,5-2-83,-4 3 94,1-1 10,-3 1 0,2 0-242,1 0 240,-1 3-42,-2-3 0,1 4-17,-1-2 0,0-1 44,0 1 0,0 1-6,0-1 0,-2 2 11,0-2 1,0 1 118,2-1 1,1-1-41,-1 1 1,1-2-56,1 0 1,0-2-150,2-1 0,-1-2 95,2 3-24,-1-3 39,0 1 1,3-3-36,-3 3 111,3-3 1,-1 3-108,-1-3-10,1 0-4587,-2 0 2002,6-3 2640,1 3 0,2-3 0,1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3:52.3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55 7993,'-6'-3'26,"-1"2"0,2-2 152,1 0 0,1 2 204,-1-1 1,2-1-157,-3 1 0,3-1-58,0 1 1,1 0 85,1-2 1,0 1 402,0-1 128,0 2-203,0-4-160,0 5 1,0-2-66,0 0 1,1 3 392,1-3-209,-1 3 207,2 0-397,0 0 0,-2 0 119,1 3-291,2-3 1,0 6 179,3-4-163,0 3 0,-1-2 44,1 2 1,0 0 197,0-3-219,0 4 1,-1-3-46,1 1 1,0 2 25,0-4 1,0 3-150,0 0 1,-1 1 95,1 1 1,-2-1-114,-1 1 1,1 0-59,2 0 0,-3 0 46,1-1 0,-3 1-109,3 0 1,-3 0 43,2 0 0,0-3 242,1 1-67,1-4-11,-2 5 19,2-2 0,1 1-71,0-1 0,-2-2-39,-1 0 0,-2 1 51,3-1 0,-3 1-63,3 0 1,-3-3-10,3 3-20,-4 1-14,5-1 96,-2 1 35,0 2-87,2-2 1,-5 1 24,4-1-11,-4-2 1,3 3-259,-2-3 194,-1 0 1,3 1-3,-2-1 1,0 0 33,2-2 1,-2 1-227,0 1 159,2-1 1,-3 2-4,4-3-44,-3 0 1,1 1 28,0 1-100,-3-1 91,3 2-413,-3-3 1,-4-1 485,-1-1 1,-2 1 11,2-1 0,1 0 11,0 0 1,-1 1-92,-2-1 83,1-2 0,-1 3-17,0-4 1,0 3 16,0-3 1,1 3 10,-1-2 0,2-1-5,1-2 1,-2 0 31,-3 1 0,2-1-47,-2 0 0,1 0 143,1 0 0,0 0-79,-3-2 0,3 3 135,-2-1-153,1 2 0,1-1 116,1 2 0,-1-2-106,0 4 0,2-1 9,1 1 0,2 1-49,-3-1 0,3 1-24,-3 1-102,4-3 147,-5 2 1,3-3 45,-2 2 0,1 1 82,2-1 2,1 1-107,-5 1 159,5 0 189,-2 0-366,0-3 18,3 2 104,-3-2-113,0 0 0,2 2-27,-2-4 0,2 4 49,-1-2-55,1 0 1,-3 1 52,2-2-133,1 2 0,-3-2 22,2 2-221,1 1 239,-2-5 12,0 5 0,2-2 159,-1 0-191,-2 3 207,4-6 1,-4 5-118,2-1-64,1 1 1,-3-1-121,2-1-359,1 1-1329,-2 2 1079,0 0 101,2 0 511,-2 0 338,0 0-386,2 0-272,-2 0-770,0 0 519,3 0 5,-3 0 0,6-3 1,0-1-1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3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28 287 7936,'-4'0'569,"0"0"387,2 0-222,1 0-6,-5 0-279,5 0 1,-5 0-201,6 0 1350,-3 0-1293,9 0 1,-2-3-87,5 1 1,-1-2 59,-1 1 1,0-2-130,-1 1 0,3-3-104,1 1 0,2-1 62,-1 0 1,2-2 88,1 0 1,-1-1-202,1 1 1,-3 1 96,1-1 0,-2-1-146,2 1 1,0 0 23,-3 2 1,0 0 39,-2 1 1,0-1 127,-1 0 0,-1 0 7,-1 0 1,-1 3-7,1-1 1,-1 1-50,1-3 1,-2 0-39,3 0 0,-1 3 70,0-1 1,2 1 235,-1-3-243,-2 3 1,2 0 68,-3 2 0,2 1 69,-2-1 7,-1 1-221,2 1 200,0 0-396,-3 0 204,3 0 6,0 0 0,-1 0 69,2 0-64,-2-3 1,2 2 73,-2-1-128,-1-2 99,5 4-175,-5-3 0,2 2 106,-3-2-24,0 3-63,0-3-264,3 3 13,-3 0 52,4 0 211,-1 0-55,-3-3 203,3 2-79,0-2 39,-2 3-521,2 0-1054,0-3 663,-2 2-2745,2-2 3188,-3 3 0,3-3 0,1-1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6:35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56 410 7470,'-6'-1'-555,"2"-3"676,-2 3 0,3-4 154,-4 5 148,5 0-183,-3 0 431,0-5-262,3 4-12,-2-4 0,2 5 430,-1 0-58,1-5-24,-3 4 437,5-4 687,0 5-1650,5 5 1,2 1-102,4 5 1,-2 4 128,-1 0 0,2 3-155,-3-3 0,7 5 13,0-2 0,2 4 37,-1 4 0,-1 3-57,4 4 0,1 1 67,3 3 0,0 2-38,0 6 1,-1-1 34,-3 0 0,3-1-184,-2-2 0,-2 1 114,1-5 1,-3-2-700,4-5 0,-6 1-172,2-5 0,-4-4 412,-4-4 0,2-4-4,-5 1 171,-1-3 1,-3-1 267,0 0 1,0-4-80,0 1 227,0-1 0,0 4-66,0 0 1,0-3 71,0-1 0,0-3 2,0 3 0,0-3-89,0 3 1,0-3-161,0 3 164,0-4-4,0 2 598,0-5 1,0-5-302,0-3 0,0-6-101,0-5 1,0-3 235,0-4 1,0-3-140,0-8 1,0-9 115,0-9 0,0-3-194,0-8 1,5-10-214,3-12 0,-2-3-130,1-9 0,4 9 52,4-1 1,1 12-7,-1 10 1,1 11 76,2 3 1,-2 14-484,-5 5 1,0 9 203,1 10 1,-6 5-1000,-3 6 478,-1 5-573,-2-3 553,0 15 139,0-8 0,-2 9 66,-1-7 0,0-2-61,-4 6 0,4-5 142,0 5 0,-2-5-1554,1 5 842,0-6-23,-1 8 1,4-8 128,-2 6 1023,1-6 0,-3 8 0,-1-4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6:36.3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89 7790,'-7'-2'292,"4"-1"609,1 1-564,-2-2 0,1 4 328,-4 0-202,4 0-72,-7 0 0,5-2-75,-2-1 1,1 1 54,2-1 0,2 1 369,-6 2-108,1 0-517,-4 0 0,1 2 90,3 1 1,-2 0-100,5 4 0,-3 1 92,3 3 0,1 0-239,3 0 1,-4 1-24,0 3 0,1 1 4,3 2 1,1 3 227,2-2 0,0 2-94,4 1 1,1 1 310,3 3 1,0-4-89,0 0 1,1-1 12,3-6 0,-1 1-74,4-1 1,-3-7-139,3 3 0,-3-6 139,3 3 0,-3-6-359,4 2 1,-6-3-108,2-1 0,-3-4 167,-1 1 1,0-6 96,0 2 1,1 1-19,-1-2 1,-4 1 21,0-4 0,1 0 4,3 0 1,-4 3-77,1 1 0,-5-2 95,5-6 1,-6 3-67,2-3 0,1 2 56,-2-2 0,1 2-19,-4-6 0,0 4 109,0-3 0,-1 3-111,-3-3 0,-2 0 94,-5 0 1,0-2-64,0 6 1,0-2-102,0 1 1,-4 2-77,0-1 0,-3 1 60,3 2 0,-1 1-32,1 3 0,3-2 85,-3 6 1,3-5-301,1 5 1,0-1-105,0 4-199,0 0 0,-1 0 16,1 0 0,4 0-866,0 0 375,4 0 0,-5 1-42,4 3-1402,0-3 2524,4 4 0,0 0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6:36.6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78 7790,'-6'7'754,"3"0"0,-2-3 308,1 3 777,0-4-840,4 7 181,0-9-674,0 4 1,1-5 418,3 0 1,0 0 102,7 0 0,-2 0-513,5 0 0,0-1-14,1-3 1,-2 2-114,6-6 0,-5 4-346,5-3 1,-2 1 65,2-1 0,0-3 26,-4 2 1,3 0-33,-3 0 0,0 0-142,-4 4 0,0-3-45,0 3 1,0-1-521,0 1-64,-5 3-572,-1-4-1095,-5 5 1655,0 0 1,-5 0-1037,-2 0 1,1 0 253,-1 0 1463,-1 0 0,-8-5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6:41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277 90 7868,'-6'-7'755,"-4"2"-9,9 5-284,-9-4 1,8 2-95,-5-1 1,3-2 5,-4 1 0,5 0-94,-5 4 0,5-3 291,-5-1-358,1 0 1,-4 4 211,0 0 1,3-1-5,1-3 0,0 3-21,-4-3 1,3 4-118,1 4 1,-1-1-57,-3 4 0,4-3-156,0 3 1,-1 0 108,-3 4 0,4 2-154,-1 2 1,2-3 66,-1 3 1,-2 1-194,6-2 1,-5 6-30,4-2 0,-3 0 76,3 0 0,-1 1 159,2 3 1,2 0 6,-3 0 0,3 0 10,1 0 0,0 1-44,0-1 1,0 0 46,0 0 0,0-1-23,0-3 0,1 2-17,3-5 1,-2 1 7,5-1 0,0-7-13,0 3 0,3-2 44,-3 2 0,3-4-41,1 1 1,0-5 26,0 5 0,0-6-11,0 2 1,0 1-77,0-1 0,1-1 69,-1-3 0,0 0-103,0 0 1,0 0 3,0 0 0,0 0 20,0 0 0,-4 0-95,1 0 1,-1-1 113,4-3 1,0 2-47,0-6 1,1 5 36,-1-5 1,0 2-3,0-1 0,-4-3-5,1 3 1,-2 0-4,1 0 0,3 0 42,-3-4 1,-1 0 85,2-1 1,-4 1 37,3 0 1,-3 0-127,3 0 0,-5 0-46,2 0 0,1-4 69,-1 1 0,-1-2-72,-3 1 1,2 1 54,1-4 1,-1 3-5,1-3 1,-2 3 0,-1-4 1,-1 5-4,-2-5 0,0 4 134,-4-3 1,3 3-87,-3-3 1,1 4 0,-2-1 1,-2 3-9,3 1 0,-2-4-147,2 0 0,-3 1 136,3 3 1,-3 0-188,-1-1 0,-2 1 30,-1 0 0,1 0 38,-1 0 1,1 4-174,2-1 0,-4 5-128,1-5-4,-1 6 1,4-3-145,0 5-584,0 0 375,0 0 0,3 0-1325,1 0 759,4 0-286,-2 0-1655,5 0 3200,5 0 0,2 5 0,4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6:42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 12 7857,'-9'1'1441,"1"3"-402,-2-3 110,4 4 0,-4-4 69,3 3 98,2-3-916,0 4 0,4-4 850,-3 3-745,8-3 0,3 4-3,8-5 0,-1 0-178,4 0 0,-3 0-32,3 0 1,2 0-51,6 0 0,-3 0-30,3 0 1,-3-1-166,0-3 1,-1 3 50,0-3 0,0 2-48,0-2 1,-5 3 175,-2-3-1518,2 3-1612,-4-4 1396,3 4-227,-10-4 0,-3 5 1735,-6 0 0,-8-5 0,-7-1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51.9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0 8147,'-9'0'-24,"3"0"71,6 0 1,0 7-202,0 3 184,0 3 0,1 8-93,4 4 0,-3 2 17,3 3 1,-2 1 8,2 3 0,-3 9-5,3 6 0,-4 0 43,-1-5 0,0 0 128,0 0 0,0 0-123,0 0 0,0-2 137,0-2 1,0-6-114,0-10 0,0-2-119,0-8 63,0 1-102,0-7 1,0-3-63,0-10 0,0-3 98,0-7 1,2 1-24,3-1 1,-4 0 42,4 1 1,-3-3 50,-2-2 1,0 2-109,0-2 0,0-2 13,0 1 0,0-6-21,0 1 0,0 1 137,0-6 0,0 9 0,0-8 0,6-4 0,3-4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05.9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31 7863,'-1'-4'-808,"0"0"757,0 2 402,-1 0-124,2 1 1,-1-1 196,0 2-290,0 0 1,-2-2 503,2 1-197,0-1 185,-4 2-420,3-2 0,-3 1 198,0-1 0,1 2 133,1 0-192,0 0 0,-3-2-13,1 0 0,2 1-70,0 1 0,-1 0-176,-1 0 1,2 0 110,0 2 1,-1-1-156,-1 2 0,1-1 63,0 2 1,0-3 34,0 3 0,1-1-4,-1 2 0,0 0 0,0 0 1,0 0 46,-1 0 1,1 0 61,1 0 1,0 1-92,-2 1 1,0-1 34,2 2 0,-2 0-174,2 0 0,0 2 107,0-2 0,2 2-129,-1 0 1,0 1-9,0 0 1,0 0 79,2 1 0,0-1 50,-2 1 0,2-2-20,-2 2 1,1-1 84,1-1 0,0 0 180,-2 0 0,2 0-38,-2 0 0,1-1-106,1-1 0,0 0 10,0 3 0,0-2-26,0-1 0,1 1-54,1-2 0,-2 2 72,2-3 0,0 2-182,0-2 1,2 0 15,-1 1 1,0-2-91,0 0 1,1 1-9,1 1 0,0-2 101,0 2 1,0-1 34,0-1 1,0 0-17,0 0 0,0-2-59,2 0 0,-1-1 35,1 1 0,-2-1-6,0 1 1,0-1-3,0-1 1,1 0 27,1-1 0,-2 0-62,2 0 1,-1 0-11,1 0 1,-2 0-77,2 0 1,-1 0 101,-1 0 1,0 0-32,2 0 1,-1 0 71,0 0 0,0 0 2,-1 0 0,2 0-9,0 0 0,0-2 7,0 0 1,-2-1 49,2 1 0,-2-2-57,1 1 1,0 0-89,1 0 1,0 0 87,-2-2 1,-1 1-130,0 1 1,1-1 73,-1-1 1,1 0-12,-1-2 0,-1 2 19,1-2 0,0 1-18,-3 1 1,3 0 177,-3-2 0,3 1-91,-3-1 1,3 2-23,-2 0 1,0-1-9,-1 0 0,0 0 18,1-1 1,0 1-180,0-1 0,-1 2 94,-1-2 1,0 0-151,0 0 0,1-1 99,1 1 1,-2 0 0,2 0 0,-2 1 22,0-1 1,0 1-51,-2 0 0,1 0 16,-2-1 1,1 0-13,-1 0 0,1-1-5,-1 1 0,-1-1-82,-1 1 0,2-2 3,-1 1 1,1-1 92,-2 0 0,0 0-1,0 3 0,0-2-27,2 2 1,-3 0 88,1-1 1,-1 2-34,1 0 0,-1 1 4,-1 1 0,1 0-32,-2-3 0,-1 2 6,-1 1 1,0-2-139,0 2 1,0-2 95,0 0 0,2 0-173,-1 0 1,1 0 49,-2 0 0,1 1-93,1 0 0,2 0 33,-1 3 1,3-1-428,1 2 265,-1 0 0,0 1-216,0 0 0,2 0-646,0 3 1,1-1 639,0 2 1,0 0 684,1 0 0,2 2 0,1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06.3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41 7854,'0'3'682,"0"1"42,-2-3 672,1 3-971,-1-3 1,4 1 62,2-2 0,-1-1-152,2 0 0,-1 0 231,5-3 0,-2 3-118,1-3 1,1 1 35,3-2 0,-2 1-192,2 1 1,1 0-178,-2 0 1,1-2-550,-2 2 0,0-1 322,0 1 0,-1 0-233,-1 1 0,-2 2 164,1-2 1,-3 2-2862,-1 0 1494,-2 0 1547,2 0 0,-1 4 0,1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07.0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 7882,'0'-3'1937,"0"1"-850,0-1 24,0 3 418,0-2-1230,3 2-58,-3 0 1,2 0-73,-2 2 0,0-1 46,0 2 0,0 1-205,0 1 1,0 0 47,0 0 0,0 0-223,0 0 0,0 2 69,0-1 1,0 1-58,0-2 0,2 2 77,0-1 1,0 1 123,0-2-41,-2 0 1,4 0 11,-2 0-147,2-2 148,-1 2 1,2-5-281,0 2 153,0-2 0,0 0-92,0 0 0,-1 0-220,0-2 0,0 1 133,-1-2 0,0 0-471,1 0 0,-3-1 288,3 2 1,-3-1-771,3 1 1239,-3-2 0,3-1 0,-1-3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07.4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0 10240,'0'3'4174,"-2"-1"-3525,1 1-419,-1-3 0,3 2-428,0-2-397,0 0-374,3 0 335,-1 0 1,1 0-136,-1 0 769,-2 0 0,4 0 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37.1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389 5651 8434,'0'10'-456,"0"-5"625,0 3-197,0-3 1,-1 1 299,-2 0-184,2-3 28,-3 5 1,4-6-75,0 4 0,-1-4 76,-2 1 1,2-1 52,-2 1 489,2-2-245,1 3 1026,0-4-1305,0-4 1,0-1-190,0-4 1,0 3 188,0 0 1,0-1-42,0-2 0,1 3-15,2 0 0,-2 0 29,2-4 1,-2 4-34,-1 0-40,0 0 0,0-3 2,0-1 0,0 4 31,0 0 0,3 3-21,0-3 1,0 3 62,-3-4 1,0 4 11,0-3 1,0 3 319,0-3-257,0 4 56,0-6-131,0 2 0,0-3-116,0 0 0,0 3 94,0 0-70,0-1 1,0-2 17,0 0 0,0 3 22,0 0 0,0-1-13,0-2 1,0 3 48,0 0 38,0 0-25,0-4-155,0 1 0,0 0 46,0 0 0,0 2-15,0 1 0,0 3 33,0-3 1,0 3-1,0-3-31,0-1 1,0-2 26,0 0-23,0 0 0,0-1 21,0 1 246,0 0-203,0 0 0,0-1 71,0 1-176,0 4 83,0-3 1,0 6-38,0-5 82,0 5-182,0-6 126,0 7-83,0-7 56,0 3 0,0-1 198,0-1 1,0 4 99,0-3 0,0 3-174,0-3 1,3 3 47,0-3 0,0 3-63,-3-4 0,0 4-57,0-3 72,0 0 0,0-3-247,0-1 98,0 1 0,0 0-75,0 0 1,0 2 60,0 1 1,0 0 52,0-3 0,0 3 100,0-1 0,0 4-94,0-3 0,0 3 25,0-3 0,0 3-10,0-3 1,0 3-57,0-4 98,0 1-162,0-3 95,0 0 0,0-1-14,0 1 0,0 3 141,0 0 0,0 3-121,0-3 0,0 2 130,0-2 0,0 3-105,0-3 0,0 3-11,0-3 1,0 3 33,0-3 1,0 2-165,0-2 20,0 4 1,-1-5 129,-2 4-145,2-4 88,-3 2 123,4-5 1,0 4-107,0 0 0,0 3 3,0-3 0,-3 3-15,0-4 6,0 1 0,3-3-278,0 0 283,0-1 1,0 1-24,0 0 1,-1 0-19,-2-1 77,2 1 0,-3 0-62,4 0 1,0-1 181,0 1-140,0 0 0,0 0 7,0-1 0,0 1 2,0 0-8,0-1 0,0 1 1,0 0 1,-1 0 11,-3-1-37,3 1 1,-3 0 15,4 0 0,0-1-49,0 1 0,0 3-13,0 0 0,0 0-66,0-4 106,0 1 1,0 0-1,0 0 1,0-1 6,0 1 1,0 0-19,0-1 1,0 4 319,0 0-240,0 0 0,0-3 224,0-1-273,0 1 1,0 0 9,0 0 0,0-1-79,0 1 0,0 0 91,0 0 0,0-1-44,0 1 1,0 0 19,0 0 0,0-1-57,0 1 1,0 3 34,0 0 1,0-1 15,0-2 0,0 0-2,0 0 1,0 2 1,0 1 0,0 0 0,0-3 0,0 0-1,0-1 1,0 4 65,0 0 1,0 0-63,0-3 0,0-1 160,0 1-148,0 0 0,0-4 19,0 1 1,0 0-8,0 2 1,0 1-165,0 0 1,0-3-59,0-1 0,0 1 132,0 3 1,0-1 49,0 1 1,3-1-32,0-3 1,1 6 58,-4-2 0,0 2-131,0-3 254,0 1 1,0 0-85,0 0 0,0 3 91,0-1-114,0 1 1,0-3-1,0 0-54,0-1 1,0 1 51,0 0-59,4 0 0,-3-1 24,2 1-2,-2 0 1,-1 0-49,0-1 1,0 4 49,0 0 1,0 0-100,0-4 0,0 4 86,0 0 1,0 0-49,0-3 0,0-1 36,0 1 1,0 0 39,0 0 1,0 2 76,0 1 334,0 0-222,0-3-150,0 0-19,0-1 76,0 1-195,0 0 1,0 0 131,0-1 1,0 4-227,0 0 344,0 0-86,0-4 1,0 1 97,0 0 1,0 3-96,0 0 1,0 3-41,0-4 22,0 5 1,0-6-153,0 2 1,0 1 223,0-1-253,-4-1 0,3-2 92,-2 0 1,2 3-81,1-1 0,0 4 157,0-3 0,0 3 437,0-3-186,0 4-261,0-6 1,0 6-13,0-5 0,0 4 130,0-3-323,0 4 183,0-6-308,0 3 210,0-5 0,0 4 28,0 0 1,0 3 54,0-3 0,0 3-30,0-3 1,0 3 32,0-4 1,0 4-32,0-3-67,0 0 1,0-3 87,0-1 0,0 1-56,0 0 0,0 3 31,0-1 0,0 1-40,0-3 306,0 0-211,0 0 0,0-1 134,0 1 1,0 3-134,0 0 2,0-1 1,0-2 14,0 0 1,0 3-112,0 0 1,0-1 49,0-2 0,1 1-21,2 2 1,-2-2 55,2 1 1,-2-1-25,-1-1 1,0 0 124,0-1 1,0 1-114,0 0 51,0 0 1,0-1-45,0 1 0,0 0 36,0-1-208,0 1 183,0-4 0,0 3-83,0-3 1,0 3 56,0 1 0,0-1 87,0 1 0,0 0-93,0 0 1,0 2 156,0 1 0,0 0-139,0-3 1,0 0 20,0-1 0,0 4-153,0 0 0,0 0 101,0-4 1,0 1-102,0 0 1,0 0 112,0-1 1,0 1 31,0 0 0,0 3-61,0 0 1,0-1 95,0-2 0,0 0-108,0 0 0,0-1 6,0 1 0,0 0-17,0 0 1,0-1 62,0 1 1,0 0-18,0-1 1,0 1-9,0 0 0,0 0 201,0-1 1,0 1-131,0 0 0,0 0 116,0-1 0,-3 1-144,0 0 1,0 0 9,3-1 0,0 1-100,0 0 0,0-4 113,0 1 1,0 0-67,0 2 1,0 1 46,0 0 0,0-3-49,0-1 0,0 1-3,0 3 1,0-4 48,0 1 1,0-1-18,0 0 0,0 3 4,0-2 1,-1-2-84,-3 2 1,3-2 77,-2 2 0,2 2-19,1-3 0,0 0 9,0 1 1,0-1 0,0 4 1,0 0-13,0 0 0,-1-4 33,-2 1 0,2-1-51,-2 4 1,2 0-2,1 0 1,0-4-112,0 1 0,0 0 127,0 2 1,0 0-22,0-2 1,0 1 4,0-1 0,0 2 77,0 1 0,0-1-89,0 1 1,0-3 221,0-1 1,0 1-67,0 3 1,0-1-41,0 1 1,0-3-62,0-1 1,0 1 31,0 3 1,0-4-67,0 1 1,0-3 55,0 2 0,0 0 257,0 1 1,0 1-162,0-1 0,0-1 134,0 0 1,3 1-77,0 3 0,0-2 73,-3-1 1,0 2-388,0-3 1,0 3 175,0 1 0,0 0-336,0-1 0,1 1 145,2 0 0,-2-1-252,3 1 255,-3-4 0,-1-1 244,0-1 1,0 5-145,0 4 1,0-1 16,0-2 1,0 0-9,0 0 1,0-1 24,0 1 0,0 0-147,0 0 0,0-1 100,0 1 0,0 0-44,0-1 0,0 1 36,0 0 1,0 0 352,0-1-248,0 1 1,0 0-44,0 0 92,0-1 1,0 1-77,0 0 1,0 3-33,0-1 0,0 1 50,0-3 0,0 3-333,0 0 299,0-1 1,-4-2-85,1 0 1,0 0 19,3-1 0,0 1 7,0 0 0,0 0 0,0-1 0,0 1 11,0 0 1,0 0-25,0-1 33,0 1 0,0 0 116,0 0 0,0-1-16,0 1 1,0 3 354,0 0-422,0-1 0,0-2 51,0 0-286,0 0 0,0-1 169,0 1 1,0-1-90,0-2 0,0 1 127,0-1 1,0 2-48,0 0 1,0 1-22,0 0 1,0 0 327,0-1-164,0 1 1,0 0-10,0-1-366,0 1 293,0 0-90,0 0 1,0-1 81,0 1 1,0 3 7,0 0 1,3 3 20,0-3 95,1-1 1,-4-2-97,0 0 0,0 0 248,0-1-185,0 1 1,0 0-35,0 0 1,0-1-35,0 1 1,0 0 33,0-1 1,0 1-33,0 0 1,0 0 28,0-1 16,0 1 1,0 0 38,0 0 1,0-1 98,0 1-193,0 0 1,0 0 50,0-1 0,0 1-171,0 0 0,0 2 159,0-3 1,0 5-120,0-7 1,0 4 87,0-5 0,0 2-15,0-1 0,0 1 74,0-1 0,0-1 11,0 0 0,1 2 255,2 5 1,-2-3 165,2 3-44,-2-2-323,-1-1 0,0 0-192,0-1 0,0 4 190,0 0-255,0 0 1,0-4-140,0 1 171,0 0 60,0 0 0,0-1-1,0 1 0,0 3 165,0 0 0,0 3-82,0-3 0,0 2-41,0-2 1,0 3 48,0-3-320,-4 0 55,3-3 202,-3-1-140,4 1 60,0 0 151,0 0-151,0-1 301,0 1-285,0 0 45,0-1 0,0 4-49,0 0 1,0 3 57,0-3 19,0 4-45,0-6 355,0 7-350,0-8-11,0 8 47,0-7 1,0 6 78,0-4 1,0 3 36,0-3 0,0 2 36,0-2 275,0 4 324,0-6-1554,-5 3 541,4-4 1,-3 2 287,4 1-10,0 4-179,0-6 52,0 7-273,0-7 286,0 2 1,0 0 6,0 0 283,0 4-244,0-6 1,0 6 331,0-4-42,0 4 38,0-7 0,0 7-332,0-4 187,0 4-336,0-6 0,0 6 86,0-4 0,0 2-32,0-2 1,0 3 67,0-3 1,0 3 21,0-3 1,0 3 65,0-3 1,0 2 148,0-2 0,0 3 51,0-3 492,0 4-395,0-6 0,0 6 43,0-5-603,0 5 199,0-2-330,-4 0 237,3 3 0,-3-4-172,4 2 129,0 2 136,0-3 1,0 3-17,0-2 20,0 2 1,0-5-392,0 3 314,0 2-97,0-7 235,0 3 7,0-4 1,0 3 42,0-1 1,0 4-204,0-3 443,0 4-230,0-6 0,0 6-504,0-4 315,0 4-102,0-7 0,0 7 118,0-4 123,0 4 0,0-3 581,0 2-271,0 2-107,0-3 649,0 4-528,-4 0-143,3 0-232,-7 0-63,2 4 1,0-3 106,0 2 1,3 1-98,-3-1 1,3 1 129,-3-1 0,3-1-174,-4 4 0,2-2 85,-1 2 0,-2-3 38,2 3 0,0-3 53,0 3 0,0-3 19,-3 4 0,1-4-35,1 3 0,-1-1 20,2 1 0,-2 2 30,-1-1 1,2-2-47,1 1 0,0-1 86,-3 1 1,3 2-75,-1-1 1,1-2 433,-3 1-340,0 0 1,-1 3 166,1 1 0,0-2-183,0-2 1,-1 1 19,1-4-72,0 5 0,0-4-130,-1 2 0,4 1-5,0-4 0,3 1 129,-3-1 0,3-2-20,-4 2-20,5 3 275,-6-5-65,7 3 37,-3-4-2361,4 0 2055,4 0 1,-2-3-15,4 0 0,-3-4 58,4 4 0,-4-1-89,3 1 0,-3-1 81,3-2-31,0-2 0,4 2 58,-1-3 0,0 3-60,0 0 1,1 0 79,-1-4 1,3 0 9,1-2 0,-1 1 147,-3-1 1,4 2-83,-1 0 0,0 1-89,-2 0 0,-1 0-73,0-1 1,-1 4 92,-2 0 0,3 3-172,-3-3 1,2 3 84,1-3 1,-2 4 157,-1-2-57,0-1 0,2 3 64,-2-4 125,3 4 1,-8-3-8,2 2-110,-2 2 44,3-3-196,-3 4 193,3 0-672,-4 0 492,4 0 19,-3 0-29,3 0 114,0 0 1,-2 0 6,5 0 197,-5 0-181,6 4 0,-3-3-69,4 2 1,-3 1 247,1-1-225,-1 4 1,3-3 111,0 3 1,-2 1-127,-1-2 0,0-1-5,3 1 1,0-1 87,1 2 0,-1 1-58,0-2 0,0 2-65,1 1 0,-1-2 71,0-1 1,1 0-95,-1 3 0,0 0 73,0-3 1,1 1-143,-1-4 0,0 3 94,0-3 1,1 0-12,-1-3 0,-3 3 13,0 1 17,0-1-65,4-3 69,-1 0 295,-4 0-275,-1 0-2011,-4 0 1186,-4 0 328,3 0 249,-3 0-1393,4 0 2286,0 4-327,0-3 44,0 3-172,0-4-291,0 4 120,0-3 1,3 4-275,0-2 1,1-2 51,-1 2 90,-2-2 598,8 4-401,-8-4 0,6 4 180,-4-2-213,0-2 1,0 4-222,0-2 149,0-2-335,1 3 257,-3-4-78,8 4 396,-8-3-363,3 3 894,-4-4-1914,0 0 56,-4 0 0,-1 0-676,-5 0 0,4 0-554,0 0 2281,0 0 0,-8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37.1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41 355 8156,'-7'0'-963,"3"0"1,1 0 602,0 0 475,3 0-62,-6 0 0,4 0 64,-2 0 28,2 0-51,-1 0-55,0-3 10,2 2-22,-2-2 0,3 2 158,0-1 3,0 1 66,0-5 1,0 5 1,0-2 271,0 0-190,0 3 371,0-4-51,0 1-219,0 3 31,0-3-13,3 3-79,-2 0-362,2 0 88,0 0 283,-2 0-11,5 0-121,-2 0 0,0 0-22,1 0 0,-3 0 155,3 0 0,-3 0-181,2 0 0,-1 0 242,1 0-256,-2 0 1,4 0-152,-2 0 0,0 0-1,1 0 98,-1 0 1,3 0-48,0 0 1,-3 0 112,1 0 1,-1 0-120,3 0 0,-2 0 93,-1 0 102,-2 0-26,4 0 25,-5 0 59,2 0-178,0 0 49,-2 0 0,2 0-27,0 0-326,-3 0 395,3 0-220,0 0-78,-2 0 160,2 0-116,0 0 39,-2 0 0,3 0 26,-2 0-18,-1 0-22,5 0 1,-5 0 4,4 0 0,-4-3-19,6 2 18,-4-2 1,2 3-16,-1 0 0,-1 0 35,1 0-22,-2 0 0,2 0-25,-2 0-2,-1 0 18,5 0-11,-3 0 0,2 0-217,0 0 215,-4 0-37,5 0 10,-5 0 103,5 0-96,-5 0 95,2 0 213,0 0-223,-3 0 0,4 0 100,-1 0 21,-3 0 1,4 0-53,-2 0-231,-1 0 163,2 0-213,0 0 137,-2 0-248,2 0 203,0 0 93,-2 0 183,2 0-190,0 0 16,-2 0-39,2 0 6,0 0 18,-3 0-108,6 0 93,-5 0-56,2 0 38,0 0-14,-2 0-29,5 0-2,-5 0-17,5 0-12,-5 0-39,5 0-17,-5 0 142,5 0 0,-5 0-67,4 0 201,-4 0-136,5 0 1,-4 0 11,2 0 0,-1 0 73,1 0-33,-2 0 1,3 1-37,-3 1-77,4-1 68,-6 2 0,4-3-130,-2 0 0,0 0 130,2 0-215,-2 0 172,4 0 1,-5 0-52,4 0 50,-3 3 13,4-3 0,-5 3-24,4-3 11,-4 0 41,5 0 0,-5 1-35,1 2-20,2-3 1,-2 3 34,2-3 5,-2 0 1,1 0 13,0 0 8,-3 0 18,7 0 0,-7 1 237,3 1-193,0-1-68,-2 2 34,5-3-65,-5 0 0,3 0-17,-2 0-23,-1 0 77,5 0-204,-5 0 180,5 0-25,-6 0-14,6 0 45,-2 0 0,1 0-34,-1 0 64,-2 0-79,4 0 25,-2 0 1,0 0-40,1 0-7,-4 0 35,5 0 0,-4 0-52,2 0 40,-2 0 14,4 0 1,-4 0 241,2 0-231,-2 0 77,1 0 15,0 0-69,-3 0 2,6 0 15,-2 0-140,0 0 132,2 0-57,-5 0 35,5 0 1,-5 0-7,4 0 1,-3 0-6,3 0 85,-4 0-79,2 0 19,0 0 3,1 0 1,1 0-2,-1 0 6,-2 0-16,4 0 8,-5 0-8,5 0 0,-6 0-3,7 0-39,-7 3-2,6-2 43,-5 2-4,5-3 16,-5 0-21,5 0 25,-5 0-15,5 0 4,-5 0 50,5 0 11,-6 0-57,6 0 3,-5 0-17,5 0 1,-4 0 21,2 0-64,-2 0 0,2 0 47,-2 0-5,-1 0-2,5 0 0,-5 0 5,4 0-55,-4 0-1,5 0-89,-5 0 132,5 0 0,-4 0-84,2 0 81,-2 0-92,1 0-27,0 0 76,-2 0 1,2 0 83,0 0 28,-3 0 318,6 0-232,-5 0-27,2 0-52,0 0-122,-2 0 120,2 0-95,-3 3-34,3-2 68,-2 2 1,3-3-40,-2 0 70,-1 0-62,5 0 172,-5 0-130,5 0 0,-5 0 11,4 0-2,-4 0-36,5 0 42,-5 0-30,5 0-22,-2 0 8,3 0-8,-1 0 88,1 0 0,0 0-57,0 0 1,-3 0 96,1 0-86,0 0-1,1 0 1,1 0-5,0 0 0,-2 0-2,-1 0-8,1 0 19,2 0-48,-1 0 29,1 0 26,0 0 21,0 0 1,-3 0 49,1 0-24,-4 0 11,5 0-60,-2 0 0,1 0 32,-1 0-59,-2 0 37,4 0 42,-5 0 130,2 0-77,0 0-28,-2 0-51,2 0 35,0 0-124,-3 0 0,4 0 52,-2 0-17,-1 0 1,3 0-17,-2 0-1,-1 0 1,3 0 323,-2 0-290,-1 0 1,3-3 113,-2 1-95,-1 0 1,2 2-195,0 0 172,-3 0-9,6 0 1,-4 0 13,3 0-13,-4 0 1,5-1 36,-1-1 1,-2 1-41,2-1 0,-3 1 99,3 1 0,-3 0-89,3 0 1,-3 0 17,2 0 30,-2-3-168,4 2 129,-2-2-10,3 3 0,-3 0-22,1 0-16,-4 0 149,5 0 1,-4 0-108,2 0 261,-2 0-195,4 0 1,-5 0-34,4 0 1,-3 0 13,3 0-3,-4 0-10,5 0 1,-4 0 28,3 0-16,-4-3-36,5 3 0,-4-4 153,2 4-138,-2 0 15,4 0 85,-6 0-99,7-3 2,-4 3-51,4-3 2,0 3 0,-2 0-52,-1 0 1,-2-1 79,0-1-83,2 1 1,-3-2 59,4 3 74,-4 0-78,2 0 69,0 0 18,-2 0-59,5 0 0,-5 0 0,3-2-2,-2-1-1,-1 1-16,5 2-86,-5 0-26,2 0-46,0 0-28,-3 0-4,3 0 309,0 0-154,-2 0 0,2 0 53,0 0 35,-2 0-24,2 0 18,0 0-57,-2 0-8,2 0-76,0 0 90,-2 0-169,2 0 104,0 0-8,-3 0 37,7 0 1,-7 1-70,3 1 181,0-1-132,-2 2 147,5-3-78,-5 0 1,3 0 16,-2 0-8,-1 0 4,2 0-10,0 0 0,-2 0-7,5 3 0,-6-2 90,6 2-77,-5-3-8,5 0 1,-4 0 6,2 0-170,-2 0-2,1 0 75,0 0-22,1 0 76,3 0 1,-3 0-7,1 0 1,-3 0 56,2 0 0,-1 0-97,1 0 129,-2 0-112,4 0 20,-2 0 22,-1 0-71,3 0-32,-5 0 34,5 0-41,-5 0 70,5 0 35,-5 0-48,2 0 111,0 0 1,-2 0 8,4 0 28,-3 0-49,4 0 26,-6 0 20,6 0 13,-5 0 73,5 0-139,-5 0 0,3 0 4,-2 0 5,-1 0-26,2 0 18,0 0-12,-2 0-21,5 0-12,-6 0 4,6 0 0,-4 0 24,3 0-10,-4 0 8,5 0-7,-5 0-2,2 0 2,0 0 1,-2 0 3,5 0 0,-5 0 0,2 0 0,0 0 0,-3-3 0,6 2 20,-5-2 1,5 3 16,-5 0 0,3 0 47,-2 0-90,-1 0 21,2 0 0,-1-1-171,0-1 89,1 1-176,0-2 211,-3 3 1,4 0-60,-1 0 70,-3 0 1,4 0-2,-2 0 83,-1 0-123,2 0-71,0 0 107,-2 0-41,2 0-21,0 0 58,-2 0 0,3 0-54,-2 0 60,-1 0 1,2 0-21,0 0 208,-3 0-216,3 0 295,0 0-218,-2 0 5,5 0-76,-5 0 15,5 0 1,-4 0-57,2 0-25,-2 0 20,4 0 1,-5 0-21,4 0 1,-3 0 96,3 0-108,-4 0 287,5 0-199,-5 0 7,5 0 1,-4 0 122,2 0 1,-2 0-40,3 0 0,-3 1-26,3 1 0,-3-1-20,3 1 17,-1-1-3,0-1-62,2 0 49,-2 0 0,3 2-100,-1 0 1,-1 1 73,-1-3 1,-1 0-7,1 0 0,0 0-1,1 3-1,1-3 20,-3 3 5,4-3 0,-1 1 2,-1 2 1,1-3 29,-1 3 1,-2-3 6,2 0 1,-3 0 11,3 0 0,-3 0 11,2 0 0,-1 0-52,1 0 1,-1 0 21,1 0-27,-2 0-11,4 0-79,-2 0 96,-1 0 6,3 0-109,-5 0 36,5 0-17,-5 0 52,5 0 37,-5 0-35,5 0 30,-5 0 0,2 0 29,0 0 37,-3 0-73,6 0 0,-4 0 89,3 0-87,-4 0 12,2 0-12,0 0 4,-2 0-88,5 0 33,-5 0 0,2 0-11,0 0-17,-2 0 68,5 0 1,-5 3-28,4-1 177,-4 0-116,5-2 0,-4 0 54,2 0 7,-2 0 21,4 0-46,-5 0-217,5 0 171,-6 0 1,4 0 40,-2 0 0,-1 0-370,5 0 240,-5 0 94,5 0 0,-4 0 6,2 0 26,-2 0-43,4 0 1,-5 0 34,4 0-158,-4 0 1,3 0 129,-2 0-136,-1 0 1,3 0 75,-2 0 14,-1 0 1,3 0 41,-2 0 13,-1 0 20,5 0-79,-5 0 119,5 0-73,-6 0 14,3 0-9,1 0 0,-3 0-17,4 0-6,-4 0 1,3 0 13,-2 0-79,-1 0 71,2 0-55,0 0 0,-2 0 44,4 0-33,-3 0 0,1 0 27,0 0-17,-3 0 6,3 0 47,0 0 9,-2 0 70,5 0 22,-5 0 79,5 0-159,-5 0-23,5 0 1,-5 0-14,4 0-8,-4 0 1,3 0 28,-1 0-24,-3-3-18,6 2-9,-5-2-22,5 3 0,-4 0-55,2 0 57,-2 0 34,4 0 1,-5 0-5,4 0 3,-4 0 1,3 0 7,-2 0-28,-1 0 20,5 0 0,-3 0 2,2-3 1,-1 3-9,-2-3 0,-1 2 7,4 1 0,-3 0-2,3 0 0,-3 0 22,3 0-31,-4 0 25,5 0-15,-2 0 30,0 0 0,0 0 28,-2 0 61,-1 0 20,5 0-172,-6 0 54,7 0 2,-7 0 1,4 0-112,-2 0 54,-1 0 11,5 0 0,-4 0 20,2 0-18,-2 0 15,4 0 0,-5 0-4,4 0 52,-4 0-36,5 0 0,-4 0 9,2 0 0,-1 0-128,1 0-13,-2 0 101,4 0 0,-5 0-38,4 0 56,-4 0 1,3 0-30,-1 0 288,-3 0-281,6 0 266,-5 0-118,5 0-81,-2 0 0,1 0-22,-1 0 0,-2 0-8,3 0 1,-3 0-131,3 0 144,-4 0 5,2 0-278,0 0 128,1 0-26,3 0 135,0 0 1,-3 0-3,1 0 1,-3 0 20,3 0 0,-3 0 11,2 0 0,-1 0 13,1 0 0,-1 0 11,1 0 0,-2 0 116,3 0-48,-4 0 25,5 0 9,-5 0-60,5 0 1,-4 0-18,2 0-29,-2 0 1,3 0-106,-3-3 1,1 3 109,0-3 0,-2 3-255,4 0 227,-4 0 6,2 0-51,0 0 26,1 0 0,1 0-26,-1 0 18,-2 0 33,4 0 19,-5 0-32,5 0 1,-5 0 17,4 0-14,-4 0-1,5 0 0,-2 0-2,3 0 0,-3 0 0,1 0 1,-3 0-36,3 0-5,-1 0-17,3 0 1,0 0 24,0 0 1,-3 0-43,1 0 31,-4 0 43,6 0-19,-4 0 0,1 0 4,2 0 1,-4 0 18,2 0 0,-1 0 25,1 0 129,-2 0-165,4 0 15,-6 0 4,6 0 0,-4 0 5,3 0-21,-4 0 18,5 0 7,-5 0-8,2 3-9,0-3 0,-2 3 0,4-3-102,-3 0 42,4 0 1,-5 0 4,4 0 0,-3 0 36,2 0 0,-1 0 25,1 0 43,-2 0 203,4 0-126,-2 0 27,2 0-116,1 0 0,-2 0-32,-1 0 0,-1 0-20,1 0 58,-2 0-78,4 0-194,-5 0 191,5 0-1,-3 0 0,2 0 59,-1 0-42,-2 0-3,1 0 20,0 0 0,-1 0-22,2 0 69,-2 0-40,4 0 17,-6 0-90,7 0-13,-7 0 76,6 0 1,-4 0-11,2 0 27,-2 0-33,4 0 35,-5 0 0,3 0-11,-2 0 3,-1 0 0,2 0-76,0 0-2,-3 0-85,6 0-29,-2 0 147,3 0 123,0 0-134,-3 0 65,2 0-85,-2 0 90,2 0-3,1 0 39,0 0-66,0 0 1,-3 0-12,1 0 1,-3 0 102,3 0 0,-3 0-92,3 0 0,-3 0 113,2 0 0,-1 0-71,1 0 0,-2 0 5,3 0 1,-3 0 52,3 0 11,-4 0-93,5 0 1,-4 0-16,2 0-217,-2 0 139,1 0-115,0 4 193,-2-4-15,2 3 1,-2-3 125,1 0-79,-1 0 1,2 0 52,0 0-90,-3 0 187,7 0 34,-7 0-147,3 0-30,0 0 1,-1 0-96,2 0 59,-2 0-26,4 0 22,-2 0-6,3 0 0,-1 0-8,1 0 1,-2 0 5,-1 0 0,-1 0-22,1 0 0,-2 0 29,3 0 6,0 0 2,1 0 0,1 0 27,0 0 6,0 0-5,0 0 10,-1 0-5,1 0-18,0 0-1,0 0-25,-3 0 25,2 0-44,-2 0 35,-1 0 0,1 3 7,-2-1-139,-1 0 126,5-2-16,-5 0 5,5 0 1,-4 0 4,2 0-4,-2 0 1,1 0 95,0 0-54,-3 0 1,4 0 47,-1 0-58,-3 0 12,3 0-27,0 0-3,-2 0-210,2 0 210,0 0-80,-2 0 53,5 0-1,-5 0-52,2 0 144,0 0 13,-2 3 55,2-2-136,0 2 8,-3-3 16,3 0 3,0 0-64,-2 0 66,5 0-44,-5 0-4,5 0-3,-5 0 13,5 0 8,-5 0-102,5 0 100,-6 0 1,4 0-304,-1 0 251,-3 0 1,4 0-76,-2 0 77,-1 0 1,3 0-65,-2 0 93,-1 0 1,3 0-12,-2 0 211,-1 0-211,2 0-3,0 0 214,-2 0 1,2 0-27,0 0-118,-3 0 0,4 0 11,-2 0-18,-1 0 1,3 0-76,-2 0-41,-1 0-48,5 0 124,-5 0 1,3 0-11,-2 0 73,-1 0 26,5 0-3,-5 0 185,5 0-164,-6 0 16,6 0 157,-5 0-152,5 0-126,-5 0 74,5 0-62,-5 0 24,2 0-41,0 0-18,-2 0 67,5 0-23,-6 0 65,6 0-27,-5 0 8,5 3-27,-5-2 7,5 2 5,-5-3-10,2 0-1,0 0-14,-2 0 1,2 0 23,0 0-31,-2 0 1,2 0 9,0 0-12,-3 0 1,4 0 0,-2 0 0,-1 0 2,5 0 0,-4 0 1,2 0-21,-2 0 0,2 0 25,-2 0-33,-1 0 24,2 0-4,0 0 1,-3 0 1,4 0-4,-1 0 0,-3 0 0,4 0-2,-2 0 127,-1 0-38,2 0-61,0 0 85,-2 0-64,2 0-52,0 0 19,-2 0 0,3 0 7,-2 0-33,-1 0-4,2 0 10,0 0-12,-3 0 98,6 0-70,-5 0-14,5 0 13,-5 0 2,5-3 3,-5 2-3,5-2 0,-5 3 142,5 0-140,-6 0 5,7 0 67,-7 0 1,4 0 8,-2 0 12,-1 0-46,5 0-62,-5 0 59,2 0-31,0 0-16,-2 0 0,4-1-23,-3-1 55,1 1-246,-3-2 49,3 3 60,-3 0-52,3 0 150,0 0 29,-2 0-88,2 0 46,0 0-8,-2 0 97,2 0 15,0 0-40,-2 0 13,2 0-99,0 0 0,-2 1 66,1 1-43,-1-1 28,-1 2 7,3-3 19,-2 0 1,2 0-32,0 0-9,-3 0 0,4 0-25,-2 0 31,-1 0-8,2 0 17,0 0 29,-2 0 10,5 0 3,-5 0-53,5 0 3,-2 0 1,0 0-1,1 0 1,-3 0-2,3 0 0,-3 0-176,2 0 160,-2 0-12,4 0 2,-5 0-5,5 0 35,-5 0 8,5 0 15,-6 0 0,4 0 59,-2 0-149,-1 0 85,2 0-123,0 0 92,-2 0-7,2 0 46,0 0-3,-2 0-60,2 0 189,0 0 31,-2 0-227,2 0 94,0 0-188,-3 0 1,4 0 89,-1 0-25,-3 0 33,3 0-10,0 0 17,-2 0 0,3 0-15,-2 0 30,-1 0 1,3 0-7,-2 0-110,-1 0 109,2 0-55,0 0-20,-2 0 117,2 0 3,0 0 12,-3 0 14,6 0 94,-5 0-134,2 0 20,0 0-83,-2 0-57,2 0 31,0 0 52,-2 0-6,2 0 0,0 0 118,-2 0-298,2 0 214,0 0-42,-2 0 53,2 0-40,0 0 29,-3 0-12,3 0 6,0 0-135,-2 0-27,2 0-30,0 0 122,-2 0 47,2 0-60,0 0 150,-2 0 1,3 0-58,-2 0 23,-1 0 2,2 0 11,0 0-138,-3 0 88,6 0 17,-5 0-113,2 0 95,0 0-12,-2 0 12,2 0-6,0 0 42,-2 0-16,2-3 1,-2 2 14,1-1 25,-1 1-32,5 1-29,-5 0 21,5 0-99,-6 0 1,4 0 0,-2 0-23,-1 0 34,5 0-24,-5 0 78,5 0 0,-4 0-3,2 0 1,-2-1 14,0-1 29,-1 1-16,2-2-11,-3 3-165,7 0 136,-7 0-11,3 0 9,0 0 0,-2 0-9,2 0 3,0 0 111,-2 0-51,2 0 2,0 0-27,-2 0-249,2 0 223,0 0 17,-2 0-21,2 0 105,0 0-98,-3 0 56,3 0 13,0 0-36,-2 0 5,5 0 1,-4 0-104,2 0 0,-1 0 87,1 0-162,-2 0 122,4 0-15,-2 0 60,2 0 1,-1 0-3,-1 0 36,-2 0-7,4 0 0,-4 0 24,2 0-49,-2 0 1,1 0-13,0 0 1,-2 0 21,4 0-16,-4 0 1,3 0-18,-2 0 3,-1 0 0,3 0 35,-2 0 11,-1 0 14,5 0 14,-5 0-84,5 0 0,-5 0 4,4 0 5,-4 0 1,3 0 17,-2 0-8,-1-3-5,5 3-3,-5-4 87,5 4 1,-4 0-72,2 0 107,-2 0-100,1 0 2,0 0-1,-3 0-45,7 0 1,-6 0-50,4 0 69,-4 0 0,3 0-34,-2 0 20,-1 0 11,5 0 0,-5 0 34,1-3 1,0 3-50,0-3 79,-1 3-21,2 0-12,0 0-4,-3 0-266,3 0 291,0 0-56,-2 0-35,2 0 139,0 0 6,-2 0-11,5 0 1,-4 0-33,2 0 241,-2 0-247,4 0 1,-5 0 276,4 0-254,-4 0 4,2 0 46,0 0-98,-2 0 1,3 0-45,-2 0 111,-1 0-260,5 0 9,-5 0-99,2 0 172,0 0 0,-2 0-20,4 0 63,-4 0 30,5 0 0,-4 0-10,3 0 35,-4 0 0,3 0 11,-2 0-1,-1 0 1,3 0 20,-2 0-15,-1 0 0,2 0 45,0 0-3,-2 0 6,2 0-47,0 0 0,-2 0 26,4 0-22,-4 0 0,3 0 19,-2 0-34,-1 0 9,5 0 1,-5 0 0,3 0-55,-2 0 62,-1 0-42,5 0 1,-5 0-54,4 0-5,-4 0 68,5 0 1,-4 0-19,2 0 30,-2 0-31,4 0 47,-2 0 0,0 0-17,1 0 0,-3 0 9,3 0-3,-4 0 4,5 0-7,-2 0 1,1 0-4,-1 0-73,-2 0 68,4 0-69,-3 0 63,1 0-8,2 0 0,-4 0-6,2 0 0,-1 0 21,1 0 1,-2 0-4,3 0-15,-3 0 14,4 0-12,-6 0 28,6 0-18,-2 0 0,1 0 25,-1 0 0,-1 0-14,1 0 1,-2 0 7,3 0-5,-4 0-1,6 0-38,-4 0 1,2 0-40,-1 0 74,-2 0 0,2 0-21,-2 0 17,-1 0 1,3 0-1,-2 0 28,-1 0-35,2 0 19,0 0 2,-3 0-4,3 0 10,0 0-16,-2 0 0,2 0 0,0-3-22,-2 2 1,3-2 5,-2 3 5,-1 0 0,3 0 3,-2 0-68,-1 0 46,2 0 14,0 0 121,-2 0-119,5 0 174,-6 0-142,3 0 0,0 0 17,-2 0-14,2 0-83,0 0 32,-2 0-761,2 0 704,0 0 336,-2 0 69,2 0-275,0 0-41,-2 0-10,5 0 0,-5 0-168,4 0 167,-4 0 0,3 0-75,-2 0 71,-1 0 24,5 0-28,-5 0 146,5 0 16,-5 0-134,5 0 0,-5 0 10,4 0 0,-3 0-23,3 0 30,-4 0 5,2 0-58,0 0 1,-1-2-2,2-1 3,-2 1 0,2 2 27,-2 0-108,-1 0 94,2 0-142,0 0-15,-3 0-52,7 0 144,-4 0 18,1 0 63,2 0 0,-4 0 28,2 0-22,-2 0 0,2 0 233,-2 0-200,-1 0 35,5 0-156,-6 0-242,6 0 149,-5 0-26,5 0 81,-5 0-229,2 0 255,0 0 16,-2 0 1,3 0-19,-2 0 47,-1 0 169,2 0-92,0 0 5,-2 0-49,2 0 12,0 0 79,-3 0-35,6 0 1,-4 0-2,2 0 1,-2 0-50,4 0 0,-3 1 17,2 1 0,1-1-80,-2 1 1,0-1-13,1-1 29,-1 0 1,3 0 35,0 0 1,0 0-7,-1 0 0,1 0 37,0 0 0,-2 2-38,-1 0 1,1 1 227,1-3-216,-2 0 23,2 0 1,-4 0 5,2 0 0,-1 0 13,1 0 0,-2 0 36,3 0-21,-3 0-5,4 0-89,-3 0 77,1 0-24,2 0 3,-5 0 0,3 0 13,-2 0 9,-1 0 0,3 0 33,-2 0-58,-1 0 0,2 0 13,0 0-20,-3 0 17,7 0 0,-6 0-62,4 0 56,-4 0-10,5 0 1,-4 0 32,2 0 1,-1 0 35,1 0-41,-2 0 16,4 0-21,-3 0-68,1 0 57,2 0 0,-4 0-15,2 0 1,-1 0 33,1 0-193,-2 0 101,4 0 18,-2 0 1,0 0 24,1 0 5,-4-3 133,5 2 15,-5-2 186,5 3-300,-5 0 1,3 0 25,-2 0-83,-1 0-41,2 0-214,0 0 238,-3 0-70,3 0 379,1 0-273,-4 0-14,3 0 164,0-3-101,-2 2-5,5-2 1,-4 3-57,2 0-43,-2 0-50,4 0 38,-2 0 0,0 0 66,1 0 0,-3 0-44,2 0 156,-2 0-98,4 0 8,-2 0 0,0 0 21,1 0 1,-3 0 8,3 0 1,-3 0-11,3 0 0,-3 0-5,2 0 0,-1 0-15,1 0 0,-1 0 7,1 0 0,-2 0 100,3 0-99,-4 0-2,5 0 1,-5 0 0,5 0-11,-1 0 0,-1 0-1,0 0 0,-2 0-263,3 0 165,0 0-33,1 0 103,1 0 0,0 0 75,0 0 1,-3 0-31,1 0 0,-3 0 114,3 0 0,-3 0-107,3 0 0,-3 0 68,2 0-4,1 0-25,2 0-142,0 0 106,-1 0 1,1 0-112,0 0 1,-2 0 71,-1 0 0,-2 0-8,3 0 0,-3 0 53,3 0 7,-1 0-41,3 0 1,-2 0 5,-1 0 1,1 0 0,-1 0-2,2 0 1,-5 0-8,4 0 1,-3 0 2,3 0-7,-4 0 11,5 0-22,-2 0 16,0 0 1,-1 0-3,0 0 3,-3 0 0,7 0-19,-4 0 0,2 0-24,-1 0-9,-2 0-9,4 0 30,-2 0 1,0 0-43,1 0 42,-4 0 36,5 0 0,-4 0-1,3 0 7,-4 0 13,5 0-10,-5 0 24,5 0-86,-5 0 54,5 0-224,-5 0 211,5 0-9,-6 0-146,3 0 135,-3 3 5,3-2 11,-2 2 2,2-3 201,0 0-122,-2 0 8,2 0-47,0 0-55,-2 0 50,5 0-51,-5 0 0,2 0-12,0 0 1,-2 0 34,4 0 1,-3 0-9,3 0 1,-3 0-5,2 0 1,-1 2 1,1 0 1,-2 1 19,3-3 0,0 0-17,1 0 0,-1 0-18,-1 0 1,1 0 19,2 0 1,-3 0 17,1 0 0,0 0-10,1 0 0,-1 0-1,-1 3 0,1-3-4,2 3 2,0-3 1,-1 0-28,1 0 0,-2 0-42,-1 0 57,1 0 1,2 0 0,0 0 0,-3 0 24,1 0 1,-3 0-13,2 0 0,-1 0 3,1 0 1,-2 1-34,0 2 6,2-3 2,0 3 0,0-3 13,1 0 15,-4 0-27,5 0 123,-2 0-108,0 0 31,2 0 1,-5 0 35,4 0-63,-3 0 10,4 0-101,-3 0 101,4 0-4,-3 0 1,0 0-10,-2 0 1,0 0 4,2 0 1,-2 0-11,3 0 103,-4 0 18,6 0-100,-4 0 1,2 0 8,-1 0 1,-1 0-18,1 0 0,-2 3 0,3-1-41,-3 0 61,4-2-18,-3 0 1,2 0 38,0 0 0,-3 0 48,2 0-26,-2 0-18,4 0 0,-5 0-79,4 0 55,-4 0 1,3 0-256,-1 0 245,-3 0-20,3 0-6,0 0-8,-2 0 0,3 0-9,-2 0-9,-1 0 184,2 0-69,0 0 190,-2 0-36,5 0-222,-5 0 0,2 0 1,0 0 15,-3 0 1,4 0 7,-2 0-42,-1 0 1,3 0-40,-2 0-6,-1 0 0,3 0 52,-2 0 45,-1 0 1,3 0-47,-2 0 178,-1 0-162,5 0-4,-5 0 0,2 0 6,0 0 0,-2 0 28,4 0-99,-4 0 74,5 0 1,-4 0-72,2 0 68,-2 0 1,4 0-35,-2 0 1,2 0 6,1 0 6,0 0 1,0 0-9,0 0 10,0 0 0,-1 0-5,1 0 1,0 0-2,0 0 0,-3 0 10,1 0 0,-3 0-4,3 0 0,-3 0 71,3 0 1,-3 0-65,2 0 0,-1 0 3,1 0 1,-2 1-15,0 1 1,2-1-55,-3 2 68,5-3-16,-6 0 7,6 0 0,-4 0-4,3 0-2,-4 0 154,2 0-95,0 0 16,-2 0-83,5 0 37,-5 0 4,2 0-68,0 0 0,-2 0 60,4 0-6,-4 0-1,5 0 55,-5 0-63,5 0 1,-4 0 23,2 0 13,-2 0-42,4 0 16,-2 0 0,0 0-29,1 0 42,-4 0-16,5 0 1,-4 0 88,2 0 8,-2 0-89,4-3 1,-5 2 27,4-1-87,-3 1 63,4 1 0,-5 0-104,4 0 80,-4 0-5,5 0 1,-4 0 6,2 0 1,-2 0 1,2 0-12,-2 0 177,-1 0-153,2 0 10,0 0 6,-3 0-100,3 0 98,1 0-75,-4 0 112,3 0 11,0 0 20,-2 0 124,5 0-167,-5 0-37,5 0 0,-5 0 67,4 0-299,-3 0 243,4 0-65,-6 0-68,6 0 1,-2 0 87,3 0 0,-2 0-14,-1 0 0,-2 0-31,3 0 11,0 0-32,1 0 70,1 0 305,0 0-168,0 0-90,0 0-24,-1 0 0,1 0-1,0 0 0,-2 0-5,-1 0 0,-2 0-20,3 0 1,-3 0 15,3 0 1,-3 0 23,3 0 0,-3 0-21,2 0 1,-1 0 1,1 0 0,-1 0-19,1 0 0,-2-1-2,3-1 1,-3 1 2,3-1 1,-3 1-6,3 1 1,-3 0 17,2 0-10,-2 0-4,1 0 161,0 0 1,-2 0-24,4 0 260,-3 0-290,4 0 41,-6 0-135,6 0 1,-4 0-20,2 0-215,-2-3 171,4 3 30,-2-4 0,0 4 13,1 0 1,-3 0-10,3 0 0,-3 0 52,3 0 14,-4 0 20,5 0-20,-2 0 1,1-2-21,-1 0 0,-2 0 12,3 2-54,-4 0 37,5 0-4,-5 0-5,5 0 1,-4 0-7,2 0 1,-1 0-2,1 0 1,-2 0-3,3 0-149,-4 0 153,6 0 0,-6 0-10,4 0 1,-3 0 1,2 0 1,-1 0 60,1 0 0,-1 0-33,1 0 1,-2 0 5,3 0 1,-3 0 11,3 0 1,-3 0 12,3 0 1,-3 0-156,2 0 0,-1 0 124,1 0 0,-2 0-163,3 0 1,-3 0 117,3 0 0,-3 0 1,3 0 1,-3 0 60,2 0 1,-1 0 57,1 0-40,-2 0 34,4 0 119,-2 0-173,2 0 1,-1 0-206,0 0 193,-4 0-61,5 0-25,-5 0 59,5 0 1,-5 0-28,4 0-8,-3 0 112,4 0-79,-6 0 0,4 0 17,-2 0 1,0 0-11,3 0 1,-3 0 24,2 0 1,-1 0-12,1 0-13,-2 0 6,4 0 0,-5 0-13,4 3-6,-1-3 14,3 3 1,0-3-2,0 0 0,-3 0 2,1 0 1,-1 0 0,3 0 46,0 0 0,-2 0-41,-1 0 0,1 0 5,2 0-11,-1 0 0,-1 0 5,-1 0-4,1 0-2,2 0 9,0 0-28,-1 0 22,-2 0 1,0 0-10,-2 0 4,-1 0 50,5 0-57,-5 0 0,3 0-14,-2 0 19,-1 0 0,3 0-11,-2 0 56,-1 0-20,5 0 1,-5 0 167,4 0-172,-4 0 64,5 0-73,-2 0 4,3 0 1,-3 0-26,1 0 1,-3 0-20,3 0 1,-3 0-14,3 0 0,-3 0-16,2 0 0,-1 0 45,1 0 9,-2 4-10,4-4 1,-5 3 149,4-3 1,-3 0-76,3 0 21,-4 0-41,5 0 93,-5 0-76,5 0-81,-5 0 105,2 0-158,0 0 121,-2 0 47,2 0-74,0 0 12,-2 0-184,2 0 124,0 0-22,-3 0 3,6 0 53,-5 0-28,5 0 20,-5 0 9,5 0 15,-2 0-20,3 0 3,-1 0 6,1 0 2,0 0-7,0 0 2,0 0 1,-3 0 49,1 0-51,-4 0 134,5 0-124,-5 0-8,5 0 12,-5 0-13,5 0 1,-4 0-2,2 0-51,-2 0 20,4 0 0,-5 0-39,4 0 59,-4 0 4,5 0 1,-4 0-142,2 0 0,-1 0 100,1 0 0,-2 0-80,3 0 111,0 0 0,1 0-15,1 0 34,0 0 0,0 0 10,0 0 1,-3 0 2,1 0 1,-3 0-30,3 0 1,-3 0-78,2 0 91,1 0-16,-1 0 4,2 0 0,-5 0 11,4 0 0,-3 0-4,3 0-2,-4 0 13,5 0 0,-4 0 132,2 0-131,-2 0 55,4 0-58,-5 0 10,5 0 4,-5 0-15,5 0-5,-3 0 1,2 0 18,-1 0-56,-2 0 45,1 0 11,0 0-16,1 0 126,3 0-121,-1 0 0,1-2 4,0 0 0,-2-1 5,-1 3-9,1 0 1,2 0 9,-1 0 1,-1 0 9,-1 0-61,1 0 42,2 0 1,0 0 17,0 0 0,-3 0 9,1 0 0,-3 0 7,2 0 0,-1 0-12,1 0 1,-1 0 2,1 0 1,-2 0-27,3 0 1,-3 0 18,3 0 1,-3 0-87,3 0 85,-4 0 7,2 0-138,0 0 52,1 0 20,3 0 1,-3 0-26,1 0-12,-4 0 76,5 0 1,-4 0-38,2 0 66,-2 0-58,4 0 46,-2 0 1,0 0-25,1 0 6,-4 0-1,5 0 0,-4 0 2,3 0-5,-4 0-3,5 0 74,-2 0-68,3 0 119,0 0-123,-1 0 3,1 0 0,0 0-34,0 0 0,-3 0-6,1 0 0,-3 0 19,3 0 17,-4 0-1,5 0 0,-4 0 38,2 0-22,1 0 1,2 0 23,0 0 1,-3 0-27,1 0 12,-1-3-13,3 3 3,0-3-36,0 3 6,0 0 0,-3 0-27,1 0 31,-4 0 74,5 0-54,-2 0 0,1 0 5,-1 0 0,-2 0-65,3 0-5,-4 0 8,5 0 44,-2 0 1,1 0-16,-1 0 15,-2 0 1,4 0 0,-5 0-4,4 0 0,-3 0-93,3 0 6,-1 0 78,3 0-23,0 0 29,-3 0 0,2 0-28,-2 0 0,0 0-14,1 0 216,-4 0-64,5 0 25,-2 0-68,0 0 27,2 0-66,-5 0 0,3 0 26,-2 0-86,-1 0-29,2 0 74,0 0 0,-3 0-3,3 0-1,0 0-10,-2 0 0,3 0-19,-2 0 38,-1 0-11,5-3-2,-5 2-23,5-2 27,-5 3 0,2 0-38,0 0 1,-2 0-50,4 0 38,-4 0-10,5 0-15,-2 0 65,3 0 5,0 0 1,-3 0 8,1 0 1,-3-1 8,3-1 0,-3 1 14,3-1 1,-3 1-32,2 1 1,-1 0 14,1 0 0,-2 0-7,3 0 1,0 0-108,1 0 104,-2 0-5,2-3-19,-2 2 28,3-2-1,0 3 1,-3 0-17,1 0 92,-4 0-84,2 0 48,0 0-36,-2 0 316,2 0-273,-9 0 70,5 0-266,-6 0 53,7 0 58,0 0 34,-3 0 1,3-1-31,-3-1 30,0 1 0,2-2 13,-1 0 20,-2 3 0,2-6-20,-2 4 0,1-3-9,-1 0 0,2 1-3,-3 0 0,3 0-2,-3-1 1,3-1 5,-3 2 1,3-1-4,-2 0 1,2-1 53,0 1 1,-1 2 5,1-2 1,-2 1 59,2 0 0,1-2-89,-4 4 0,4-3-27,-2 0 25,0 2-32,2-3 1,-3 5 4,2-1-19,1-2-20,-5 1 36,2-4-19,-3 0 145,1 0 0,1 1-115,0 2 0,3-2 116,-2 4 0,2-1-72,0 1-50,-2 1 54,3-2-63,-2 0-7,0 2-6,2-5 1,-2 4 53,3-2 116,0 2-61,-3-1 1,3 3 113,-3-3-126,3 3 1,0-4 114,0 2-170,0 1 0,0-3 36,0 2-58,0 1 0,0-3-35,0 2 87,0 1-16,-3-2 3,2 3 47,-2-3-35,3 2 0,0-2 150,0 0-104,0 2 1,0-2 137,0 0-126,0 3 3,0-3-252,0 0 254,-3 2-160,2-5-8,-2 5 9,3-5 1,0 4-6,0-2-35,0 2 171,-3-1-92,2 0 137,-2 3 0,3-4 74,0 1 106,0 3-168,-3-3-63,2 3 1,-2-1-28,3-1-8,0 1 289,0-2-164,0 0-262,0 2-1979,0-2 1978,0 9 211,3-4-18,-2 7 0,4-8-93,-2 4 14,2-4 1,-4 5-6,4-1 0,-3-1-13,3 0-14,-1 1 158,3 2-148,0-1 0,-2-1 1,-1 0 1,0-3 19,0 2-115,3 1 117,-4 2-243,4 0 208,-3-1-86,2 1 0,-4-2 122,2-1 1,-2-1-3,0 1 0,-1-2 188,2 3 0,-3-3-131,3 3 1,0-3 16,-1 3 1,3-3-104,-3 2 0,2-1 14,-1 1 0,0-2-8,-1 3 0,-1-3-126,1 3 1,1-3 106,-1 3 1,1-3-28,0 3 0,-3-3 13,3 2 3,0-2 10,-2 4 1,3-3 233,-2 1-151,-1 3 1,4-4-28,-2 4 1,0-2-12,-1-1-11,-1-2 6,5 4 0,-6-5-59,3 4 0,-2-3-10,1 3 1,-1-3-152,2 3 191,-3-4-174,3 5 77,-2-2 39,2 0 0,-3-1 23,0 0 5,0-2-2355,0 2 1,-3 0 0,-1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37.1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62 7861,'4'-3'-280,"-1"2"163,0-5 212,1 6 0,0-6 290,1 4 451,-4 0-185,5-1 131,-5 2-68,2-2 497,-3 3-1232,-3 3 68,2-2 0,-5 5 121,2-2 1,0 2-54,-1 1 1,2 0 25,-2 0 1,-1 0-3,1-1 0,-1 1 34,0 0 0,-1 0-29,0 0 0,-1 2 0,-1 0 0,2 1 20,-2-1 0,-1-2-95,1 3 119,0-3-139,2 3 1,0-2-157,0 1 163,0-2 0,1 0-156,2 0 0,-2-3 126,4 1 16,0-3 41,2 1 30,0-3 1,-1 2-21,-1 0-90,1 0 0,-3-1 0,2 1 1,0-1 35,-2 1 0,2 0 20,-3 0-58,4-1 57,-6 2-38,7-3 324,-3 0 6,0 0-136,2 0 869,-2 0-1221,3-3 114,0 2 0,0-2 22,3 3-241,-2-3 265,2 2-134,-3-2 77,3 0 266,-3 3-231,3-6-1,1 5 1,-4-3 52,3 2-43,-3 1 7,3-2 0,-2 2-47,1-1 31,-1 1 0,1-3-26,1 2 0,0 1 40,-1-1-210,-1-2 177,2 3 110,0-5-99,1 6-23,-1-6 141,3 2 0,-2-3-66,3 0 0,-1 0 89,-1 1 0,1-1-78,-2 0 1,2 0 11,1 0 1,-1 0-12,-1 1 0,1 0-12,-2 1 0,2-1-43,1 1 1,-2 0-14,-1 1 0,1-3 7,2 3 0,-3 0 58,1 0 21,-1-1-47,3-2 31,-3 0 1,1 3 19,-2-1 0,0 4 18,-1-1 17,-1-2-105,2 0 1,-3-1-2,3 1-57,-3 2 85,3-1-67,-3 3 16,0-3 0,1 3 41,1-3-44,-1-1 29,2 4 1,-2-3-35,1 3 5,-1 0-8,2-3 37,0 2-115,-2-2 181,2 3-452,-3 3 283,0-2 0,0 2 64,0 0-49,0-3 88,0 7 0,-1-7 66,-1 3 1,0 0-138,-2 2 235,2-2-183,-4 3 1,5-2-83,-4 3 94,1-1 10,-3 1 0,2 0-242,1 0 240,-1 3-42,-2-3 0,1 4-17,-1-2 0,0-1 44,0 1 0,0 1-6,0-1 0,-2 2 11,0-2 1,0 1 118,2-1 1,1-1-41,-1 1 1,1-2-56,1 0 1,0-2-150,2-1 0,-1-2 95,2 3-24,-1-3 39,0 1 1,3-3-36,-3 3 111,3-3 1,-1 3-108,-1-3-10,1 0-4587,-2 0 2002,6-3 2640,1 3 0,2-3 0,1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37.1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55 7993,'-6'-3'26,"-1"2"0,2-2 152,1 0 0,1 2 204,-1-1 1,2-1-157,-3 1 0,3-1-58,0 1 1,1 0 85,1-2 1,0 1 402,0-1 128,0 2-203,0-4-160,0 5 1,0-2-66,0 0 1,1 3 392,1-3-209,-1 3 207,2 0-397,0 0 0,-2 0 119,1 3-291,2-3 1,0 6 179,3-4-163,0 3 0,-1-2 44,1 2 1,0 0 197,0-3-219,0 4 1,-1-3-46,1 1 1,0 2 25,0-4 1,0 3-150,0 0 1,-1 1 95,1 1 1,-2-1-114,-1 1 1,1 0-59,2 0 0,-3 0 46,1-1 0,-3 1-109,3 0 1,-3 0 43,2 0 0,0-3 242,1 1-67,1-4-11,-2 5 19,2-2 0,1 1-71,0-1 0,-2-2-39,-1 0 0,-2 1 51,3-1 0,-3 1-63,3 0 1,-3-3-10,3 3-20,-4 1-14,5-1 96,-2 1 35,0 2-87,2-2 1,-5 1 24,4-1-11,-4-2 1,3 3-259,-2-3 194,-1 0 1,3 1-3,-2-1 1,0 0 33,2-2 1,-2 1-227,0 1 159,2-1 1,-3 2-4,4-3-44,-3 0 1,1 1 28,0 1-100,-3-1 91,3 2-413,-3-3 1,-4-1 485,-1-1 1,-2 1 11,2-1 0,1 0 11,0 0 1,-1 1-92,-2-1 83,1-2 0,-1 3-17,0-4 1,0 3 16,0-3 1,1 3 10,-1-2 0,2-1-5,1-2 1,-2 0 31,-3 1 0,2-1-47,-2 0 0,1 0 143,1 0 0,0 0-79,-3-2 0,3 3 135,-2-1-153,1 2 0,1-1 116,1 2 0,-1-2-106,0 4 0,2-1 9,1 1 0,2 1-49,-3-1 0,3 1-24,-3 1-102,4-3 147,-5 2 1,3-3 45,-2 2 0,1 1 82,2-1 2,1 1-107,-5 1 159,5 0 189,-2 0-366,0-3 18,3 2 104,-3-2-113,0 0 0,2 2-27,-2-4 0,2 4 49,-1-2-55,1 0 1,-3 1 52,2-2-133,1 2 0,-3-2 22,2 2-221,1 1 239,-2-5 12,0 5 0,2-2 159,-1 0-191,-2 3 207,4-6 1,-4 5-118,2-1-64,1 1 1,-3-1-121,2-1-359,1 1-1329,-2 2 1079,0 0 101,2 0 511,-2 0 338,0 0-386,2 0-272,-2 0-770,0 0 519,3 0 5,-3 0 0,6-3 1,0-1-1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7:37.1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28 287 7936,'-4'0'569,"0"0"387,2 0-222,1 0-6,-5 0-279,5 0 1,-5 0-201,6 0 1350,-3 0-1293,9 0 1,-2-3-87,5 1 1,-1-2 59,-1 1 1,0-2-130,-1 1 0,3-3-104,1 1 0,2-1 62,-1 0 1,2-2 88,1 0 1,-1-1-202,1 1 1,-3 1 96,1-1 0,-2-1-146,2 1 1,0 0 23,-3 2 1,0 0 39,-2 1 1,0-1 127,-1 0 0,-1 0 7,-1 0 1,-1 3-7,1-1 1,-1 1-50,1-3 1,-2 0-39,3 0 0,-1 3 70,0-1 1,2 1 235,-1-3-243,-2 3 1,2 0 68,-3 2 0,2 1 69,-2-1 7,-1 1-221,2 1 200,0 0-396,-3 0 204,3 0 6,0 0 0,-1 0 69,2 0-64,-2-3 1,2 2 73,-2-1-128,-1-2 99,5 4-175,-5-3 0,2 2 106,-3-2-24,0 3-63,0-3-264,3 3 13,-3 0 52,4 0 211,-1 0-55,-3-3 203,3 2-79,0-2 39,-2 3-521,2 0-1054,0-3 663,-2 2-2745,2-2 3188,-3 3 0,3-3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8:01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85 7951,'0'-10'856,"0"-1"-168,0 1 481,0-1-589,0 0 0,0 4 247,0 0-221,0 5 0,0-4 193,0 2 77,0 3-286,0-3-521,0 4 113,0 4 1,0 2-48,0 5 0,0-1-151,0 1 0,1 1 106,2 2 0,-1-2-194,1 2 1,-2 1 22,-1-1 1,0 1 6,0 0 1,4-3 25,-1 6 0,1-5 40,-4 1 1,1-1 86,3 1 1,-3-2-40,2 2 0,0-1 69,0 1 0,-2-2-59,3 2 0,-2-1 125,2 1-1,-3-2-112,2 2 0,2-6 18,-1-1 1,3 0-50,-4 4 1,4-4-7,-3 0 1,4-5-66,-1 2 0,-1-2 151,1 2-92,0-3 0,4 4 16,-1-5 1,-3 0 79,0 0-90,1 0 0,2 0 109,1 0 1,-4 0-94,0 0 0,0-4 5,3 1 1,-2-4-146,-1 3 148,0-4 1,3 3-123,1-2 1,-4-1 63,0 4 0,-4-4-37,5 1 0,-5 1 43,4-1 1,-3 1-84,3-1 0,-5-2 48,2 2 0,0 1-4,0-1 1,-1 0 15,-3-4 0,0 1-31,0-1 29,5 0 1,-4 1 4,3-1 1,-3-3 1,-1 0 1,0 0-18,0 3 1,-4 1-2,1-1 1,-1-3-320,4 0 0,0 0 152,0 3 0,-3 4 123,-1 0 1,1 0-50,3-4 85,0 1 0,0-1 39,0 1 0,0 2 32,0 1-34,0 5 1,0-4 67,0 3 29,0 1 531,0-2 1410,0 4-1909,0 4 157,0 2-117,0 5 0,0 0-24,0-1 0,0-3-9,0 0 0,0 0 7,0 4 0,0-1-28,0 1 0,0 0-100,0-1 1,0 1 84,0-1 0,0 5-204,0-1 0,0 1 65,0-1 1,0-1-207,0 5 1,0-1 83,0 5 0,3-2-9,1-3 0,-1 3 143,-3-2 1,4 1-44,-1-2 1,2 2 97,-1-5 1,-3 0-83,2-3 1,0-2-319,0-2 341,-2 3 0,8-8-290,-6 5 194,5-4 1,-5 1-62,4-4 1,-4 0-24,4 0 0,-3 0 60,3 0 0,-3 0 63,3 0 1,-4 0-44,4 0 1,-3-3 77,3-1 0,-4-3-114,4 4 1,-3-2-109,3 1 0,-3 2-62,3-5 1,-5 3-316,1-3 1,2 4-740,-1-4 0,3 3 176,-4-3 1225,1 0 0,1-3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52.2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74 8074,'0'-15'-193,"0"0"-59,0 0 391,0 7 275,0-5 118,0 12-181,0-6-121,0 7 180,0 0-59,0 7-313,0 1 39,0 13 0,0-3 1,0 6-72,0 1 1,0 4-74,0 1 1,0 6 67,0 3 0,1 3-86,4 2 0,-3 2 31,3 3 1,-4 3-24,-1 7 0,5 0 64,0 0 0,0-2-110,-5-3 1,0-3 61,0-7 1,0-7 45,0-3 0,0-9-371,0-5 205,0-4-108,0-8 1,0-3 71,0-10 0,0 2 46,0-7 0,0 0 15,0-5 1,0 1-124,0-1 1,0-1 37,0-4 0,0-1 241,0-4 0,0-2 0,0 2 0,6-3 0,3-1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8:01.7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 8365,'0'-6'2391,"0"1"2180,0 5-4153,0 5-209,0 1 0,0 4-60,0 1 1,0 1 13,0 2 0,0-1-186,0 4 1,0-3 35,0 4 0,0-4-107,0 4 1,0 0 57,0 3 0,0 0-70,0 0 1,0-3 20,0-1 1,4-4 67,-1 1 1,2-2 84,-2-1-4,-1-1-37,2 1-2,1-5 9,-4-1 7,9-5-95,-5 0 76,1 0 1,4 0-79,-3 0 72,-2-5 0,4 4-44,-2-3 0,2-2-11,2-1 1,-4 3-78,0 0 0,0-2-206,4-1 1,-4 1-689,0-1 684,0 5 1,0-6-210,0 4-162,-5-4 337,3 2 1,-1-1-203,-1 0-508,1 4 641,-4-6 0,1 7-270,2-5-172,-1 4 327,2-1-247,-4-1 791,0 4 0,-4-9 0,-2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8:02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43 107 7883,'-10'0'987,"-1"0"-128,1 0 940,4 0-733,1 0 855,5 0 0,5-4-1428,2 1 0,2-2-23,2 1 1,3 2 110,0-5 0,0 5-150,-3-2 0,3-1-278,0 2 0,4-4 62,-4 3 0,1-3-432,-1 4 0,-2-4-210,2 3 1,-2-3-475,-2 4 0,1-2-692,0 1 148,-1 3 1,0-5-738,-3 3 1217,-3 2 965,-4-4 0,5 5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9:47.72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 5776,'-6'4'0,"2"2"0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2:39.193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20 1352 8191,'-5'0'796,"0"0"-397,1 0-138,3 0 107,-4 0 108,5 0 0,4-1-326,-1-2 95,0 2 0,2-4 2,-4 5 107,8 0-90,-3 0 92,4 0-174,-5-4 0,4 3 25,-2-3 0,-1 2 179,0-1-51,1 1-352,3-7 33,0 8 0,-3-3-26,0 4 23,-1-5 0,0 4-2,3-3 82,-3 4 1,0-4 81,1 1 14,-5 0-98,7 3 1,-7 0 85,5 0 110,-5-5 77,3 4 22,-1-3-173,2-1 0,3 3 15,-2-5-41,2 5-17,-8-3-48,8 1 1,-5 2-34,3-5 0,-2 4 96,-1-4 23,-3 5-259,8-7 139,-8 8 0,5-5-107,-3 3-96,-2 2 180,4-8 1,-2 6-21,0-3 12,1 3 1,-1-2 22,0 1 16,1 3-4,0-8 269,-3 8-298,8-8 0,-8 7 53,3-5 1,-2 5 94,1-1-106,-1-3-218,2 5 205,-4-8-34,5 8 39,-4-8 1,3 3 1,-1-4-19,1 0 1,-1 3 36,-3 1 50,5 3-113,-4-6 0,3 7 37,-4-5 43,0 5-74,5-7 0,-4 7 0,2-5 18,-2 5-11,-1-7 1,4 7-141,-1-5 148,0 5-31,-3-7 0,2 7 37,1-5-19,-2 0-188,4-3 162,-1 0 1,-3 3-107,3 1 110,-3-1 0,3 1 30,-3-3-26,4 4-9,-1-5 11,-3 4-2,4-3-57,-5 3 34,0 1 0,3-1-6,1 3 1,-1 1-2,-3-5 0,0 4-103,0-4 111,0 5-10,0-7 0,0 6-24,0-3 25,4 3 36,-3-6 1,4 7 10,-5-4 1,0 2-42,0-3 8,0 5-13,4-7 1,-2 7 18,1-5 1,-2 4 43,-1-4-188,0 5 134,0-7 22,0 8-162,5-8 125,-4 3 1,3 0 56,-4-1-66,0 5 0,1-6 3,3 4 166,-3-3-160,3 5 0,-4-3 8,0 1-33,0 3 46,0-3-80,5-1 0,-4 3-58,2-5-71,-2 5-33,-1-2 176,0-1 2,0 4-34,0-3 38,0 4 124,5-5-121,-4 4 0,3-5-32,-4 3 235,0 2-83,0-4 0,0 4-13,0-2 221,0 2-274,5-8 24,-4 3-19,3 1 0,-4-1-86,0 3 102,0 2-100,5-8-201,-4 7 193,4-6-48,-5 2 97,4-4 2,-3 0 0,4 3 199,-5 0 23,0 5-76,4-7-110,-3 8 15,4-8 0,-4 5 15,2-3 0,-2 1-49,3 3 1,-3 1-10,-1-5 1,1 4-36,2-4 1,-2 5 0,4-7-21,-5 2 66,4 2-10,-2 1 224,2-1-216,-4 0 11,0-1 1,1 1 42,2 1-14,-1 3-93,2-8 68,-4 8 1,0-5-31,0 3-20,5 2-125,-4-8 114,3 8 35,-4-8 1,0 7-35,0-5 29,5 5 0,-4-4 101,2 3-102,-2 2 0,0-7 56,3 4 0,-3 0 305,2 1-305,-2 1 69,-1-7-75,0 8 1,1-3-113,3 4 107,-3-5 17,3 4-178,-4-3 174,0 4-69,0-5 0,0 3-46,0-5 47,5 5 3,-4-7 0,3 7-3,-4-5 17,5 5 13,-4-7-13,4 8 0,-4-5 13,2 3-13,-2 2 2,4-4 43,-5 1-41,4 3 1,-3-5-2,3 3 2,-3 2-1,-1-4 1,3 4-2,0-2 4,1 2 26,0-8 2,-3 7-25,4-7-14,-1 8 16,-2-8-1,6 8-25,-6-3 24,2 4-1,1-5-21,-4 4 20,8-3 104,-8-1-104,8 4 0,-8-5 66,2 3 2,3 2-64,-5-8 203,8 8-193,-8-4 0,4 4 21,-5-2 68,4 2-76,-3-4 0,5 5 35,-3 0-112,-2-4 76,4 3 0,-4-4-120,2 5 113,-2-4 0,5 3 0,-3-3 1,-2 2 16,3-1 32,1 2-50,-4-4-14,8 1 0,-6 2 101,3-1-90,-3 2 1,2-2 88,-1-1-48,-3 1 0,4 3 0,-1 0 28,-3-5-58,3 4 0,-3-3 201,3 4-150,-3 0 119,3 0-110,1-5-37,-4 4 92,3-3-86,-4 4 1,4-1-128,-1-3 135,1 3 31,-4-3-169,4 4 111,-3 0 0,5-1 39,-3-3-214,-2 3 176,4-3-17,-5 4 0,3-2 93,0-1-85,1 2 61,0-3-30,-3 4 1,7-2-13,-4-1 180,-1 2-148,1-4 21,-2 5-248,7-4 189,-8 3 0,4-4-135,-1 5 43,-3 0 1,4-3-9,-1 0 3,-3-1 1,7 3 13,-5-2 11,5 2 4,-7-4 0,7 4 2,-5-2 9,1 2 64,0-4-60,-3 5 2,4 0 1,-2-1-257,0-2 246,1 1-156,0-2 1,-2 4 132,5 0-13,-5-4 0,4 2-16,-3-1 1,0 2 33,3 1 1,-2 0-7,2 0 0,-3-1-85,0-3 379,3 3-324,-5-3 277,8 4-208,-8 0-20,8 0 163,-8 0-141,8 0 1,-7 0 8,5 0-57,-5 0 56,3 0-33,-1 0-13,2 0 31,4 0-10,0 0 313,0 0-290,-4 0-4,2 0 87,-2 0-67,0 0-11,3 0-109,-8 0 111,8 0 0,-7 0-91,5 0-43,-5 0 125,7 0 0,-7 0-19,5 0 1,-4 0-26,4 0 2,-5 0 140,3 0-136,-1 0 20,-3 0 274,4 0-260,-1 0 2,-3 0 34,8 0-25,-8 0 1,5 0 18,-3 0-82,-1 0 90,2 0-14,1 0-8,-4 0 14,8 0-15,-8 0 0,7 1-3,-5 2-7,0-2 11,-3 4-15,5-5 0,-3 0 4,5 0-80,-5 0 91,2 0 0,1 0-60,-4 4 44,8-2 4,-8 2 39,4-4-43,-1 0 30,-3 0-13,8 4 1,-7-2-8,5 1-21,-5-2 25,3-1-85,-1 5 80,-3-4-2,8 3 0,-6-3 2,3 3 239,-3-3-242,6 3 1,-7-4 8,5 0 24,-5 5-13,2-4-11,1 3 1,-3 0 0,5-1 0,-4 0 50,4-3-40,-5 0 0,4 4 22,-3-1-24,-2 1-11,4-4 0,-2 1 20,0 2-13,1-2-31,-4 4 0,3-4 7,0 2 25,1-2-9,0 4-75,-3-1 77,8-3-11,-8 4 80,4-1-76,-1-3-5,-2 4 90,2-5-77,-4 4 4,5-3-50,-4 4 56,3-1 6,1-2-254,-4 2 237,3 0-35,1-2 17,-4 2 8,3 1-168,1-4 156,-4 3-25,3-4 15,1 5-16,-4-4-3,3 3 101,-4 1-94,5-4 1,-4 3 96,4-4-80,-5 5 41,4-4-34,-3 3 0,5 0 5,-3-1 2,-2 1-1,4-4-4,-5 4 6,4-3-7,-3 4 1,4-1 37,-1-3-35,-3 4 0,4-1 20,-1-3-16,-2 4 0,2-1-13,0-3 11,-2 8 1,3-8-17,-1 3 17,-3-3 1,3 3-42,1-2 38,-4 7 0,3-8-13,1 3 10,-4-4 1,4 3-3,-1 1 6,-3 4-5,3-7-35,1 3 0,-3 0-46,5-1-82,-5 5 139,7-7-7,-8 8-91,8-3 92,-8-1 17,8 0-42,-8-1 56,8 2 25,-3 4-60,4 0 144,0 0-112,0-4 0,-3 3-23,0-3 1,-4 0-9,4 1 1,-2-4 46,2 4-21,2-5 4,-3 7-3,4-4 0,0 4 7,0-2 6,0 2 0,0-3-24,0 4 72,0-5-54,0 4 0,-3-4-40,0 2 39,-1 2 5,5-8 0,-1 8-59,0-3 52,-5-1 1,4 4 7,-2-2-10,2-3 0,0 5 2,-2-2 1,2-2-1,-3 2 1,3-4-15,1 4 29,-4-5-14,3 7 0,-3-4-5,4 2 2,-5-3 5,4 0 1,-3 1 97,4 2-98,0 2 2,-4-8 0,3 4 110,-3-1-107,3-3 18,1 8 1,-3-7 4,0 5 1,-2-4 5,2 4-56,2-5 40,-3 3 0,0-2 22,1 0-97,0 5 69,-2-7 1,4 7-50,-2-5 44,-2 1 1,4-1 32,-3 1-34,-1 3 1,4-4 1,-3 3-28,-1-3 26,4 6 0,-3-7-28,4 5 1,-4-4-3,1 4 0,0-4-10,3 4 32,-5-5 0,4 6-12,-2-5 32,-2 5-29,4-7 6,-4 8 59,5-8-57,0 8 46,0-8-15,1 8 0,-1-4 11,0 1-25,-5 3 2,4-7-3,-3 7 0,4-5 1,0 3 0,-1-2-7,-2-1 7,2-3-1,-4 8-16,1-8 11,3 3 1,-4 0-2,6-1 0,-5 4-1,1-4 0,-4 2-5,4-2 0,0-2 1,3 7-12,0-5 1,-3 4-6,-1-4 0,-2 4 15,3-3 1,-2 0-1,2-1 1,2 0-2,-2 3 0,0-2 4,0 2 1,2-3 1,-2 0-39,2 3 1,1-2-4,0 3 1,-1-2-26,-2-1 54,2-3 1,-4 8 1,5-8 38,0 2-45,0 3 13,1-5 1,-1 8 0,0-7 18,0 5 0,0-5 8,0 2 0,0 0-12,0-1 65,-4 1-67,3 0 1,-4-3 23,5 3-26,0 1 1,1-3 0,-5 2-35,1-4 35,0 4-7,3-2 1,-1 3-1,-3-1 0,3-3 5,-2 2-227,2-2 212,-3 4 1,3-4-17,-3 2 12,3-2 0,-3 4 0,3-4 34,-2 2-33,-3-2 0,5 0-11,-2 3 71,-3-3-60,5 3 0,-3-4 48,-1 0-43,4 5 6,-3-4-1,4 4 1,0-2-1,0 0 0,-3 1-3,0-4 0,-1 4 9,5-3-8,-1 8 8,0-8-7,0 4 1,0-1-35,0-3 35,0 4 0,-1-4-3,-2 2 0,2-2 0,-3 3 0,3-2-2,2 1-45,-1-1 45,0 2 1,-2-3-42,2 3 26,-7-3 11,10 3 1,-7-3-6,4 3 1,0-3-14,0 2 80,0-2-9,0-1-52,-4 5 4,3-4 148,-3 3-141,8-4 0,-6 0 4,2 0 1,-2 4 6,2-1 0,0 0-90,0-3 89,0 0-5,0 0 0,-3 1-153,0 3 142,0-3 4,3 3-14,0-4 6,-5 0 0,4 4-10,-2-1 81,2 1-71,1-4 1,0 3-9,0 0 204,0 1-187,0-4 1,2 1 10,1 2 10,-2-2-10,4 4 0,-5-5-7,0 0 21,0 0-12,5 0-62,-4 4 57,3-3 0,-3 4 12,-1-5-69,4 0 51,-3 4 0,4-3 1,-5 3-34,0-3 30,0-1 1,1 3-6,3 1 5,-3-1 0,4-3 0,-5 1-1,0 2-1,0-1 0,0 2 1,3-4 0,1 0 0,-1 3 0,-3 1 267,0-1-259,1-3 0,2 0 74,0 0 0,1 3 18,-4 1 0,3-1-53,1-3 0,-1 0-13,-3 0 0,0 1-125,1 3 129,-1-3-31,0 3 0,1-4 4,2 0 1,-1 4-30,1-1 0,-2 0-15,-1-3 1,0 4 8,0-1-96,1 0 113,-1-3 1,0 0-270,0 0 262,0 0-3,0 5 0,-3-4 35,-1 2-40,1-1 34,3-2 0,0 0-4,0 0 0,1 3-58,-1 0 271,0 1-226,0-4 1,0 0 51,0 0-47,0 0 16,0 4 0,0-3-49,0 3 44,5-3 11,-4-1-113,4 4 96,-5-3 1,3 4-7,1-5-73,4 0 69,-7 0 0,8 0-25,-2 0 0,-2 1-1,2 2 0,-1-2 3,1 3-228,2-3 233,-4-1 1,2 0-208,0 0 193,-5 4-3,7-3 0,-6 4 187,3-5-188,1 0-11,-1 0 223,3 0-92,-8 0 1,7 3-43,-4 1 1,2-1 124,-2-3 0,3 0-80,-4 0 1,4 0-3,-4 0 0,4 0 147,-3 0-177,-1 0 19,-3 0 0,0 0-65,0 0 55,0 0-81,0 0 1,1 0 2,-1 0 0,-4 0 91,1 0-309,0 0-6,3 0 66,0 0 159,0 5 3,0-4 0,0 3-6,0-4-27,-4 0 17,3 0 0,-4 0 139,6 0-143,-1 0 90,0 0 1,-4 0 6,1 0 1,0 0-3,3 0-13,0 0 1,0 4-31,0-1 0,0 0 14,0-3-34,1 0 28,-1 5-32,0-4 0,1 3-2,2-4 1,-4 1 2,5 3 0,-5-3-4,4 2 0,-2-2 6,-1-1 1,1 2-1,-1 1 1,0-2-12,0 2 1,0-2-4,0-1 1,0 2-152,0 1 158,-4-2 1,3 4 1,-4-5-24,5 0 10,0 0 8,1 4 50,-1-3-52,0 4 1,0-5-16,0 0 124,0 0-103,0 0 0,0 3-9,0 0 255,0 1-105,0-4 1,0 0 112,1 0 22,-1 0-214,0 0 0,0 0 90,0 0-82,0 0 35,0 0-149,5 0 128,-4 0 1,3 0 69,-4 0-280,1 0 81,3 0 0,-3 0-206,3 0 133,-3 0 35,-1 0 0,0 0-125,0 0-7,0 0 179,0 0 1,1 0-37,-1 0 1,0 0-31,0 0 243,-5 0-180,4 0 0,-3 0-10,4 0 0,-3 0 10,-1 0 0,0 1-2,1 2 99,2-2-65,-4 4 0,2-5 36,0 0-58,0 0 64,3 0 1,-4 0 22,1 0-72,0 4 61,-2-3 1,4 4 263,-2-5-253,2 0 1,1 0 28,0 0 0,0 0 19,0 0 1,0 0-32,1 0 0,-1 0-40,0 0 51,0 0-34,0 0 1,1 0-84,3 0 81,-3 0-11,3 0 0,0 0 10,-1 0 0,4 0 9,-4 0-145,5 0 120,-6 0 0,6 0 13,-5 0 0,4 0-1,-4 0 0,2 0-44,-2 0 38,-2 0-11,9 0 0,-9 0-95,2 0 88,-2 0 7,4 0-88,-4 0 79,4 0 0,-5 0 5,0 0-46,0 0 37,0 0 1,1 0 2,3 0-40,-3 0 48,3 0 1,-3 0 0,-1 0 0,0 0-13,0 0 0,1 0-2,2 0 0,-1 0 0,1 0 0,-2 0-1,-1 0 1,0 0-14,1 0 0,-1 0-2,0 0 0,0 0 12,0 0 1,0 0-4,0 0 0,-3 0 2,0 0-8,-1 0 8,4 4 1,0-2-6,1 1 3,-1-2 6,-5-1 1,8 0-2,-3 0 1,2 0-7,-2 0 52,0 0-45,0 0 0,0 0 15,0 0 31,0 0-44,1 0 0,-1 0 53,0 0 0,3 0-44,1 0 0,-1 0 76,-3 0-73,0 0 32,0 0 0,0 0 6,0 0 0,1 0-83,-1 0 0,3 0-6,1 0 0,-1 0-231,-3 0 274,5 0-10,-4 0 0,3 0-205,-4 0 196,5 0-10,-4 0 1,4 0-5,-5 0 0,0-3-1,0-1 1,0 1-13,0 3 6,0 0 5,0 0 13,0 0 1,1 0-214,-1 0 201,-5 0-6,4 0-158,-8 0 140,8 0 13,-8 0-10,8 0 7,-7 0-38,6 0-26,-6 0 233,7 0-207,-8 0 87,3 0-89,1 0 94,-4 0-30,8 0-17,-8 0 10,3 0 31,1 0 0,-3 0-3,5 0 0,-4 0 5,4 0 5,-5 0-28,7 0 1,-7 0-4,5 0-112,-5 0-55,7 0 0,-7 0-184,5 0 144,-5 0 84,3 0-161,-1 0 6,-2 0 0,3 0 143,-1 0-1210,-3 0 369,3 0-1544,-4 0 355,5 0 652,-4 0 1532,3 0 0,-4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2:59.628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11 58 7832,'-5'6'3182,"4"-1"-2217,-4-5 167,5 0 376,0 0-405,5 0-543,1 0-235,6-5-168,-1 4 0,0-4 47,1 5 1,-1-4-1,0 0 0,1 0 111,-1 4-46,0 0-85,0-5 0,1 4-69,-1-3 95,0 3-53,1 1 1,-1-4-87,0 0-15,1 1-110,-1 3 1,0-2-33,0-1 0,-3 1 181,0-1-111,-1 1 0,1-1-115,-1-1-52,-4 0 217,2 4-115,-5 0-1990,0 0 1653,-5 0-167,3 0 151,-3 0 287,0 5-158,4-4-700,-4 4 460,5-5-521,-5 0 200,4 0 1,-4 2 207,5 1-734,0-1 339,-5 3 165,4-5 194,-5 0 694,6 0 0,-5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00.31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23 23 7811,'-4'7'1398,"0"1"-666,1-6-263,3 4 1,-2-6 904,-1 0-542,1 0 602,-3 0-538,5 0 325,5 0-822,2 0 1,4 0-11,0 0 0,-3 0-117,-1 0 1,1 0-32,3 0 1,0 0-150,1 0 1,-1 0 114,0 0 1,1-4-163,-1 0 1,0 0 69,0 4 1,1-4-74,-1 1 0,0-2-13,1 1 1,-1 3-39,0-3 1,-1 1 84,-2 0-8,2 1-272,-4-3 200,1 5-946,-2 0 403,-5 0-6994,0 0 6044,-5 0 1497,-2 0 0,1 0 0,1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0.863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0 0 7838,'0'7'2936,"0"-1"-2136,0-2 0,0-2-146,0 6 1,0-1-269,0 5 1,0 0 128,0 3 0,4 4 18,0 8 0,5 1-19,-2 6 0,-1 0-59,2 0 0,0 5-92,3 3 0,-4-4-192,1 0 0,-4-4 39,3-4 1,-3-3-495,4-9 1,-6-1-511,2-6-734,-3-5 344,-1-1-871,0-5-825,0 0 1,4-1 2051,0-3 828,4-2 0,-6-5 0,3-1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1.147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0 56 7838,'0'-7'0,"0"-1"0,0 4 1482,0-3 0,0 3-663,0-3 1,0 3 1896,0-4-2025,0 6 0,4-2 69,0 8 1,1 3-274,-2 8 0,0 4-102,4 8 0,-3-1-130,4 8 0,-2 2-35,2 10 0,0-5-225,-4 0 0,4 5 97,-5 3 0,5 0-799,-4-4 1,3-5 350,-3-2 1,1-8-1122,-1-4 0,-3-7-596,3-4 518,-3-2 446,-1-7 1,0-2 514,0-8 1,0 1 593,0-4 0,0-6 0,0-4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1.960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34 362 7622,'-7'10'0,"0"-1"-224,2-2 0,2-3 876,3 3 1,-4-3 274,0 4-358,0-6 1,4 5 330,0-4-213,0-1-168,0 3-146,0-5 1,1-4-66,3 0 0,-1-5-99,4 2 0,-4-3-60,1-2 0,1 1 73,-2 0 0,6-1-114,-1 1 1,-2-4 17,2 0 1,-1-4-77,4 4 1,-3-4 24,-1 4 0,1-4 23,3 4 1,1-4 45,-1 4 1,0 0-26,1 4 1,-1 0 39,0-1 0,-1 5-36,-2-1 0,2 6-41,-3-2 0,3 4 1,2 4 0,-2 2-19,-3 5 0,3 1 24,-2-1 1,3 0-77,4 1 0,-2-1 54,2 0 1,-3-1 9,0-2 0,3 1 74,0-6 1,1 6-76,-1-1 0,-2-3 216,2-2 0,-3-1 41,0-2 1,3 0 33,0 0 1,0 0-97,-4 0 0,1 0 2,-1 0 1,-1-2-279,-3-1 1,3-2 79,-2-3 1,2-2-90,1 3 1,1-5 24,-1-3 1,0 3-394,1-3 1,-5-2-127,1 2 1,-1-4-356,5 4 0,-5-4-43,1 4 1,-5 1-626,5 7 0,-4-3-2026,3 2 3558,-4 3 0,7-5 0,-4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3.329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170 23 9196,'-8'0'1084,"1"0"1,3 0-655,-3 0 1,3-3 11,-4-1 1,4 0-218,-3 4 0,3-4-37,-3 0 1,-1 1-105,-3 3 0,3 0 87,1 0 1,-1 1-117,-3 3 1,3 2 85,1 5 1,1 6-124,-2 1 0,-1 5-15,5 3 1,-3 3-275,3 5 1,0 5 81,4 3 0,0-2-36,0 1 1,2-4 480,1 0 0,4-4-95,4-7 0,2 0 157,2-11 1,-2-2-84,6-5 1,-4-3 40,4-5 0,-4-1 43,4-3 1,-4-6-60,4-5 1,-5-5-31,1 1 1,-3-2-16,0-2 1,-2 0-151,-3 1 1,2-2 76,-5-3 0,0 4-181,-4-4 0,0 2 95,0-1 1,0 2-181,0-2 1,-5 2-62,-3 1 0,-2 0-43,-1 1 0,1 4-81,2 3 1,-2 3-863,3 0-435,-3 1 579,-2 5-894,6 1 1391,-4 5 1,7 3-1357,-4 1 1886,4 5 0,-7 2 0,4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52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8074,'0'38'0,"0"-2"0,0 0-915,0 1 629,0 1 1,0 4 950,0-3 0,0-1-151,0 1 1,0-1-280,0 1 1,0-3 13,0-7 0,0-4-567,0-1 1,0-11-536,0 2 853,0-10 0,0 8 0,0-5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3.54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34 80 8360,'-11'0'2767,"0"0"-1690,4 5 1112,2-4-1607,5 4 0,7-5 497,4 0 0,1-4-463,7 0 1,0-3-194,4 3 1,-1-3-368,1 3 1,0-4-350,-1 5-1,-3-5-302,0 4 0,-2-3-605,2 3 1,3 0 407,-3 4 1,-3-4 792,-1 1 0,2-6 0,1 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4.195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237 79 7833,'0'-11'623,"0"0"169,0-1 0,0 5 515,0-1-901,-5 1 0,3-3 87,-6 2 0,5 3-122,-5 5 0,1 0-94,-5 0 1,5 9-68,-1 2 0,-1 8 202,-6 0 0,3 7-182,-3 4 0,2 4-58,2 4 0,-1 2 15,1 5 1,0 2-27,0 2 0,-1 2-57,1 6 1,1-1-174,2 1 0,0 3-149,4 0 1,0-1 168,4-6 0,0 1 94,0-5 0,0 0 70,0-4 0,5-4 183,3-4 0,2-2-128,1-1 1,2-6 60,2-5 1,-2-7-196,6-9 0,-4 2-149,4-5 0,4 0-599,3-4 0,-3-5 393,-4-3 1,-1 2-724,5-2 1,2 2 29,-2-1 1,2-2-195,-6 5 1,-2 0-1079,2 4 2284,-5-5 0,2 4 0,-4-4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5.520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12 136 6254,'0'-6'2251,"-1"0"-1581,-3 2 162,3 2-130,-4-3 39,5 5 362,0 0 1,0 5-846,0 3 1,0 0-1,0 3 1,0-2 105,0 6-297,0-3 18,0 5 0,0-4 27,0 6 1,0 0-132,0 4 0,0-1-17,0 1-36,0 0 164,0-6 1,1 4-107,3-2 46,-3-2 70,9 4 3,-9-13-49,9 7 0,-4-10 66,6 2-12,-1 3-45,-5-9 0,4 5 69,-2-6 201,2 0-243,1-6 1,2 4 254,2-6-221,-3 1-36,5-4 1,-6-2 14,0-2 0,1 2 13,-1-2 1,-1 2-99,-2-3 0,2 4 2,-3-3 0,2-2-126,-1 2 0,0-1 123,-4 1 1,1 1-152,-1-5 1,-3 4 44,3-4 0,-3 4 94,-1-3 0,0 0-9,0-1 1,0-1-3,0 5 1,-1-1 121,-3 1-120,3 2 36,-4-3 0,4 4 300,-3 1-182,3 5 238,-4-4-317,5 8 343,0-3-212,0 5 0,0 2-17,0 1 1,0 0-50,0 4 0,-2 1 0,-1 3 0,1 2-26,-1 2 1,1-1-95,2 5 0,0-4-45,0 4 0,0-3-48,0 6 1,0-5-202,0 5 1,0-1 52,0 1 93,0 1 44,0 4 1,0-3 145,0 3 1,0-7 164,0-1 1,0-4-185,0 3 0,2-4 7,1 1-69,-1-2 119,8-2-244,-4-5 0,5 0 80,0-6 1,-3 0-343,0 0 1,-1 0-607,4 0 220,1 0 1,-1-4 130,0 0 1,1-5-233,-1 2 0,-4 0 225,1 0-278,-6 4 560,9-7 1,-9 8-2220,6-6 2607,-6 6 0,8-8 0,-4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6.00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23 57 7829,'0'-11'805,"-2"1"1188,-1 2-1252,1-2 1,-3 7 1166,5-4-1179,0 4 1,-1-2 140,-3 5-547,3 0 0,-4 2-101,5 1 1,0 1 48,0 7 1,0-2-113,0 6 1,0-1-89,0 1 1,0 3 60,0 4 0,0-3-154,0 0 0,0 0-20,0 4 1,0-1-292,0 1 0,0-1-411,0 1 409,0 0 217,0-1 1,0 1-186,0-1 0,4-3 84,0 0 0,1-5 55,-2 1 1,0-2-124,4-2 541,-4 0-200,7-5 0,-7-1-247,4-5 70,1 0 0,3 0 12,0 0 1,-3-3 47,-1-1 0,1-5-243,3 2 180,0-3 0,1-2-101,-1 1 1,-1 0-58,-2-1 0,0 5-184,-4-1 1,4 1-322,-5-5 0,3 5-171,-3-1-249,-1 1 603,3-4-245,-5 4-8,0-3 859,0 9 0,0-9 0,0 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6.217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57 181 7829,'-11'0'0,"-1"0"2570,1 0-1865,0 0 1,4-1 507,4-3 0,1 1 113,2-4-334,0-1 1,5-3-453,3 0 1,7-1 172,4 1-367,-3 0-245,6-1 1,-5 1-202,6 0 0,-1 3 78,1 1 0,-2 1-209,-2-2 1,2-1-2518,-2 5 1078,3 1 797,-5-2 873,5 3 0,-5-8 0,6 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6.82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12 1522 7749,'0'11'2193,"-5"-4"-913,3-2 157,-3-5 0,5-7-472,0-4 1,0-12-91,0-10 1,0-8-192,0-8 1,2-8 244,1-11 1,0-10-243,4-9 0,-3-7-165,4-4 0,-5 3-419,5 0 1,-5 0 208,0 1 0,-1-2-743,-2 2 0,0 12-179,0 3 0,0 20-475,0 14 1,-4 11-83,0 15 288,-5 8 0,8 11-897,-3 7 0,-1 7 1102,1 1 1,1 7-2039,3 0 2712,0 6 0,0 3 0,0 3 0,0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7.57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12 159 7772,'0'-8'0,"0"1"363,-5-1 1,3-3-34,-1 0 0,1-1 144,2 1 1,5 0-72,3-1 1,2 2-169,1 3 1,1-3-67,-1 2 1,0 2-95,1-2 1,3 6 9,0-2 0,1-1 92,-1 1 0,-2 1-149,2 3 1,-3 1 1,0 3 1,-1 2-37,0 5 0,1 2 37,-1 2 0,0 1-103,0 3 0,-3 2 53,0-2 1,-5 3 39,5 0 0,-6 1-73,2-1 1,-1 0 80,0-3 0,-1 2-106,1-2 0,-1-2-19,-2 2 0,0-5-84,0 1 0,3 1 83,1 0 0,0 0-221,-4-1 145,0-3 1,4 5-93,-1-6-53,6-5 1,-2-1 33,4-5 1,-4 0-16,1 0 1,-1 0-32,5 0 1,-1-3-51,0-1 0,1-5 125,-1 2 0,0 0-73,1 0 0,-1 0 328,0 0 0,1-3 0,-1 4 0,0-6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7.897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34 712 7719,'-11'5'816,"3"-3"1195,1 2-1456,4-3 0,-2-6 27,5-3 0,0-7 597,0-4 1,5-7-547,3-4 1,7-9 67,4-6 1,3-2-282,5-6 0,2 1-133,5-5 1,-1 1-208,1-1 1,-4 7-176,1 5 1,-7 6-87,-2 9 0,-1 7-721,-5 8-1177,-6 7 1478,-5 3 1,-5 7-581,0 1 0,0 4 578,0 4 0,-4 4-556,0 0 1,-3 5 114,3-1 1044,-5-3 0,3 6 0,-6-5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8.414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12 57 7701,'0'-11'978,"5"0"-632,-4-1 1,4 5 690,-5-1-176,0 6 146,0-3-531,0 5-279,0 0 0,0 5-67,0 2 1,0 5 31,0 3 0,0-2-107,0 6 1,-3-4 53,-1 4 0,0 0-193,4 4 0,-4-1-125,0 1 0,1-1 110,3 1 0,0-4-36,0 0 37,0 0-1,0-2 0,0 3-131,0-5 0,0 0 103,0-3 1,1-5-55,3 1 0,2-6 71,5 2 1,1-3-14,-1-1 1,1-1 44,4-3 0,-3-3-3,6-8 0,-4 1-236,4-5 1,-4 4 63,4-4 0,-5 5-424,1-1 1,1-1 110,-1 1 0,0 0-626,-3 3 1192,-1 1 0,0 0 0,-4 5 0,-2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8.680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80 193 7701,'-12'6'0,"1"3"0,0-5 1357,0 0-847,-1-4 0,5 0 830,-1 0 419,6 0-924,-3 0 0,5-5-333,0-3 1,2 1-14,6-5 1,-1 3-19,8-6 1,3 3 39,1 1 0,-2-1-325,2 1 0,0 0-154,4-1 0,-1 1-188,1 0 1,-4-1-390,0 1 1,-1 4-36,5-1 1,-4 4-751,0-3 1,-6 3-1266,3-4 1402,-4 6 721,-1-3 1,1 5 471,-1 0 0,0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2:26.9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10 745 9513,'-5'0'1787,"1"0"639,4 0-2027,0-2-289,2 2-29,-2-2-92,4 0 156,-3 1-205,2-2 92,-2 2 0,3-1-160,-1 0 72,-1 2 72,2-4 85,-2 3 22,3-3 6,-1 2-71,-2-3-31,2 1 1,-1 1 18,1 0 1,-1 2 58,0-2 9,-2 2-18,3-3-53,-2 1-45,1 1-11,1-2-85,-2 4-86,3-4 679,-1 1-305,0 1 1,-1-2-95,0 1-49,-2 1-12,3-2 1,-1 3 25,1-2-14,-1 2-39,0-3 1,0 3-1,1-2 60,-1 2 35,1-3 0,-2 3 286,3-2-349,-3 2 0,2-1-798,-1 1 1816,-1 0-822,2-3-98,-2 2-87,3-1 15,-1-1-194,0 2 220,1-3-131,-1 1 84,1 0-44,-1-1 73,0 1 176,1-1-236,-1 1 60,1 0-146,-1 1 149,-1-1-257,1 4 180,-4-2-22,4 0-22,-4 1 19,2-1 110,0 2-90,-1-2 88,3 2-67,-4-2 16,2 2 23,0 0 10,-1-2-66,3 1-19,-4 0 151,4 1-110,-4-2 146,4 1-110,-3-1 4,3 2-49,-4-2-2,4 2-19,-3-2 58,3 0 12,-4 1-44,4-1 31,-2 0-51,1 2 4,1-4-44,-2 3-9,1-1-81,1 2 127,-2-2-39,1 2 4,0-2 56,0 0-8,1 2 9,-1-2-4,1 2 13,-2-2-8,1 1-12,1-1 178,-2 2-165,0-2-6,2 2 18,-1-2-52,1 0 18,-1 1-6,1-1-17,-2 0-14,2 2 33,-1-4 0,1 3-3,-1-2 74,-1 2 0,2-1-62,-1 0 1,-1 1 49,1-2-34,-2 2 0,3-1 28,-1 0-9,-1 2 6,2-4-73,-2 2 57,3-1-65,-1-1 57,0 2 0,1-1 22,1-1-20,-1 2 1,1-1 23,-1 0 11,-3 2-46,2-3 23,1 4-63,-1-4 43,3 1 1,-3 0 47,1 0-51,-3 2-3,2-3 63,-2 4-46,3-4-42,-1 4 46,1-4 4,-1 3-9,-1-3-53,0 4-6,-2-4-6,1 3 30,0-1-93,-2 2 90,2-2-147,-2 2 51,-2-2-141,2 2 252,-4 0-215,3 0 36,-2 0-51,0 2-7,-1-2 115,-3 4 1,1-1-121,-1 1 0,0 1 98,3-1 1,-2 0-86,0 1 0,-2-1 103,1 1 0,-1 1 26,-1-1 0,1 3 21,1 0 1,0-2 119,-2 0 0,0 0-94,0 0 1,1 0 273,1-2-231,-2 3 1,2-2 31,-1 1 0,1-2-39,1 1 1,1-2-4,1 0 0,-1-2-69,-1 2-6,3 0-18,-5 2 59,5-1 28,-5 0 0,3 1 13,-1-1 1,2-1-62,2 0 83,-1 0 1,-2 1-38,1 1 0,1-1 47,0 1 1,0-1-92,-1 0 38,1 1 0,-2-1 12,0 1 0,0-1-3,0 0 1,1 1 41,0-1-39,-3 1 1,1 1-6,-1-1 0,0 1 4,3-1 0,-1-1-129,1 1 137,0-1 1,-1 0-21,1 1-17,-1-1-9,1 1 7,-2-3-2,1 2-51,-2-4 45,3 2 40,-1 0-31,3-1-18,-2 1 12,2 0 2,-1-2 58,1 2 22,0-2 50,2 0-99,-2 2-684,2-1 699,2 1 0,0-4 81,3-1 0,-2 0-80,0 0 0,-1 0 23,3-1 84,-1 0 1,2-1-24,0 1 1,0-1-17,-2 1 0,2 0-27,0-1 1,0 1-8,-2-1 0,3-1 13,0 1 1,-1-1 0,0 1 0,1 0-4,1 0 0,-2 0 1,2-1 1,-2 1 33,1 0 0,-2 1-34,1 0 1,1-1 125,-1 1 1,-1-1-107,0 1 0,0 0 68,1-1 1,-2 2-40,2 0 0,-1 0 10,0-1 0,-1 0-20,1-1-2,-1 1 0,2-1 16,0 1 0,0-1-18,-2 1 0,0 1 216,1 0-212,-1 0 0,2-1 249,0-1-190,0 3-56,-2-4 0,1 5 42,-1-4-165,0 2-34,1-2 119,-1 3 7,1-4 0,-1 5-19,1-4 0,-3 3 0,1-1 91,0 2 218,2-3-215,-1 2-127,3-3-128,-3 1 175,5 0 0,-4-1 54,1 1 1,-3 1-28,0 0-7,0 0-1,1-1 36,1-1-44,-1 1-13,0-1-132,3 1 149,-2 0-173,1-1 128,-1 1-58,1-1 96,-1 1 9,1 0 184,-1-1-127,-1 1-93,2-1 46,-1 1-161,2-1 99,-3 1-27,0 0 25,1-1-23,-1 1 100,1-1-83,-1 1 1,1 1 187,-1 0-149,-2 2-37,2-3 0,-1 3 12,1-2-16,-1 2 27,1-3 1,-2 3 12,2-1 16,-1 1-32,1-3 176,-2 1-148,5 1-65,-3-2 83,3 1-134,-3-1 62,-1 1-18,1 0 17,-2 2-10,1-3 51,0 4-32,0-4 0,0 3 141,0-2-116,-2 2 67,3-1-73,-4 0-9,4-1 1,-1 1-35,1-1 1,-1 1-7,0-1 1,-2 2-5,2-2 1,-1 1 31,1-1-126,-2 2 97,3-3-247,-2 2-3,2 0-242,1-2 449,-3 3-32,0-1 874,-2 2-729,2 0 43,-1-2-38,1 2 239,-2-2-1459,2 2 983,-6 2 1,3-1-166,-5 2 229,1 0 0,1 1-37,0 0 1,-2 1 37,0 1 1,-1 0 64,2 1 0,-1-1 0,-1 1 1,1 0 16,-1 0 1,1 1-3,-2-2 0,2 1-51,-1-1 1,0 2 52,0-2 1,0 0-32,1 0 0,1-1 28,-1 1 1,0 0 44,0 0 0,0 0 8,0-2 0,1 1 66,-1-1 1,0 2-156,0 0 71,0 0 1,0-2-10,0 0 1,0 1 28,2-1 0,0 1-39,-1-1 0,-1 0-2,0 1 0,0-2 28,2 0 0,1 0-6,0 1 1,0 0 55,-1 1-82,-1-1 62,-1 1 0,1-1-44,-1 1 36,1-3-10,1 2 16,-2-2 31,1 3-25,-2-3 0,3 1-28,0-2 13,-1 0-7,1 3 10,-3-4-32,2 4 24,-1-2 1,0 1 6,0 0 12,0-2-1,2 3 34,-2-1-41,-1 1-7,0 0 0,-1 1 2,0-1 0,2-1-24,0 0 1,1-1 14,1 1 1,-1 0-4,1 1 1,-1-1-8,1 0 1,0 0-4,-1 1 1,1 1 15,-1-1 1,1-1-7,0 0 1,-1 0 3,1 1 0,-2 1-3,0-1 0,0-1-6,2 0 0,-1 0-40,1 1 18,-1 1 0,0-1 6,-1 0 0,-1 0-5,1-1 0,2 1-53,-2-1 1,1 1 57,0 1 1,1-3 34,0 1-40,-1 0 0,-1 2 48,0-1 0,1-1-12,0 0 0,-1-1 30,0 0 3,0 1 5,2 2-3,-2-1-24,1 1 60,-2-3-54,5 2-101,0-4-604,2 2 693,4-4-91,-3 2 16,5-4-24,-4 4 51,3-4 26,-1 1 0,0-1 8,1-1 0,-2 2 30,0 1-18,0-1 0,3-2 77,-1 1 0,1-1-96,-1 1 0,0 0 50,1-1 0,-1 1-31,2-1 1,-1-1 106,2 1 0,-1-3-85,2 2 1,-1-1 27,1 1 1,0-1-63,0 1 1,0-2-5,0 1 0,-2 0 19,0 1 1,0 1-6,0-1 1,2 1 17,-2-1 1,0 1-13,-2 1 0,2 0 42,-1-1 1,1 2-43,-1 0 0,0 0 114,0-1 1,-1 1-60,1 0 1,-1 0 9,1-1 1,-1 1 51,1 0-61,-1 0 1,1-1-169,0-1 146,0 3 0,-2-2-168,0 1 181,1-1 46,-1-1 27,3 1 160,-3 0-194,3-1-37,-1 3 0,-1-2-100,1 1 1,-3 1 90,0-1 1,-1 1-157,1-1 139,0 0 0,1-1-1,0-1 0,1 3-25,-1-4 0,2 3-47,0-3 52,0 1 1,-2 1-19,1 0 0,-1-1 19,1 1 1,-1-1 38,0 1 1,1-1-43,-1 1 0,1 0 13,-1-1 1,0 1-20,1-1 1,1 1 0,0 0 1,0-1 22,-2 1 1,0-2 0,1 0 0,-1 0-9,1 2 0,-1-1-2,0 1 1,1 0-5,-1-1 1,1 1 22,-1-1 0,0 1 6,1-1 0,-1 3-46,1-1 0,-1 0-7,0-2-4,1 1 0,-1-1 55,1 1-69,-1 0 0,1-1 34,-1 1 1,-1 1 240,0 0-231,0 0 6,1-1-21,1-1-5,-1 1-66,0-1 105,3 1-66,-2 0 21,1 1-62,-2-1-73,1 2-15,-1-1 111,-1-1 1,1 3-56,-1-2 138,-1 2-102,1-3 144,2 2 1,-2-1-47,2 0-2,-2 2 0,0-3-26,0 1 1,-2 1 21,2-1 0,-1 1 6,1 0-4,-2 1-15,3-3-10,-2 1 12,1 1-5,1-2 59,-4 3 331,2-1-303,-6 2-266,3 0 189,-3 0-110,2 0 81,0-2-9,-3 2 42,-1-4 0,1 3-29,-1-2 0,1 2 143,1-2-124,-1 2 217,-3-3-176,1 1 12,-4-1-49,0-1-13,2 1 99,-2 0-81,2-1 1,1 2-30,1 0 18,0 2 1,1-1-73,1 0 68,-1 2 0,1-2 20,1 0 55,-1 2 1,1-2 22,-2 2-89,1-2 0,-2 1 83,3-2-31,0 2-64,-1-1 24,1 0-10,-1 1-31,1-1 1,1 2 50,0-2-107,2 2 89,-3-2-134,2 2 119,-3-2-30,1 2 54,-1-2 1,3 1 36,-1 0-42,2 0 15,-3-1-47,1 2 4,-1-2-579,-1 2 205,1-2 755,0 0-170,-1 1-269,3-1 86,-2 2 160,1-2-134,1 2-18,-2-2-163,3 2 202,0 0-192,-1 0 111,1-2-13,-1 1-175,2 0 226,-2-1 134,2 1-142,-2-1 34,0 2 25,-1 0-112,1-2 0,-2 1 97,1-2-118,1 2 1,-2-1-7,1 0-23,1 2-23,-2-2-256,4 0 51,-4 1 129,3-1-512,-1 2 141,0-1 418,2 0 278,2-1-68,1 4 1,5-1-98,-2 2 0,-1-2 159,0 2 0,-1-1-33,1 1 81,-1 0-148,2 1 1,1 1-2,2-1 0,-2-1-10,-1 0 1,-1-2 37,-1 2-15,1 0 0,1 0 0,1 0 1,0-1 96,-1 0 0,-1 0 17,-1 1 63,0-2-143,3 3-33,0-4 1,0 4-33,0-3 0,-1 1 7,0 0-60,-4-2 125,4 4-27,-1-4 0,4 3-1,-2-2-39,-1 0 6,1 1 0,-2-2 32,0 2-21,0-2-34,2 2 1,-2-1 23,0 0-28,0 0 0,1 1-101,0 0 123,-2-2-90,2 2 75,-1 0 14,4-1-7,-2 2-13,1-2 1,-3 1 21,1 0-26,-1-2 1,-1 3-86,0-2 99,-1 0-187,3 1 158,-3 0-10,3-2 6,-2 2 9,1-2-225,-3 2 193,2-1-181,-1 1 153,-1-2 43,2 1-18,-2 0 71,1 1-66,1-2 23,-4 0 53,2 0-60,0 0 8,-1 0-5,1 2 13,-2-2 54,0 4-165,0-3 111,0 1-86,0 0 75,0-2-30,0 4 7,0-1-14,0 1-20,0 2-4,0 1-191,0 2 209,0 0 7,2 0 0,-2 0 5,2-1 1,-1-1-86,0-1 112,0-1 0,2 1 3,-2 2 1,1-2 48,0 0-7,-2-1 1,3 1 34,-2 2-80,0-2-47,3 2 0,-3-1 54,2 2 0,-2-2 2,2-1 0,-2-1 0,2 1-13,-1 1-45,1 0 29,0 1 0,1-2-50,1 2 0,-2-2 63,-1-2 1,0 1-39,1-1 1,-2 1 27,2 1 0,-1-1 48,1 1 0,-2-1 17,2 1 0,-1-1 41,1 1-74,-3-1 20,4-1 39,-3 3-38,3-3-70,-4 1 70,2-3 437,-2-2-494,0-4 1,0 2-28,-2-2 60,2 1 52,-4-4-107,1 2 84,-1-5-74,0 3 36,-1-4 1,1 2 4,-1 0 1,2 2 24,1 2 0,0-2 5,-1-1 1,1 0 12,-1-1 0,-1 2-29,1 0 1,0-2 116,0-2 1,1 1-65,-3 1 1,2 0 86,0 1 0,1-1-73,-1 0 0,-1-1-42,1-1 0,1 1-11,-1 1 1,2 1-89,-1-1 0,0-2 117,1 1 1,-1 1-18,2 2 1,0 1 109,0-1-119,-2 1-192,2 0 211,-2 2-757,0-1 93,1 3-176,-3-2 21,4 3-1446,-2-1 0,0 4 0,0 1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19.058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363 1334 7735,'17'-11'197,"3"-2"173,-5-2 0,4-2 24,-4-6 1,4-1 241,-4-2 1,4-3-266,-4-5 0,4 0-171,-4 0 0,0-3 580,-4-1 1,-4-1-286,-4 1 1,2 6 1344,-1-6 0,0 5-653,-4-4 0,-4 0-203,0-1 0,-4-2-593,0-5 1,-7 0-187,-4 0 0,-2-6-317,-2-1 0,-1 1 148,-2 2 1,2 3-190,-2 1 1,2 3 197,1 1 1,1 9-91,-1 2 0,0 6-367,1 6 0,-5 1-438,1 6 0,-4 1-1020,4 2 0,-1 3 944,5 5 0,-1 2-2699,0 1 3625,6-1 0,-5 13 0,5-3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20.97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57 46 7896,'-11'7'0,"-1"1"2171,1-6-1130,0 3-645,4-5 1054,2 0-617,5 0 363,0 0-884,5 0 1,7-1 111,7-3 3,2 3-133,1-9 1,6 5-43,2-3 0,-1 0 72,1 4 0,-1-4 388,1 4-329,3-4-138,-9 6 1,7-3-98,-4 5-107,4 0 229,-7 0-529,4 0 243,-6 0 1,-3 0-29,0 0 1,-5 4-224,1 0 0,0 1 87,-4-1-602,3-3 248,-13 4-78,9 0 265,-9-4-144,5 4-139,-6 0 204,0-3-367,0 3-317,0-5 560,0 0-710,-6 0 788,5 0 1,-5 0-247,2 0 0,-1-2-871,-2-1 1589,-3 1 0,-2-3 0,-5 5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21.32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57 147 7866,'-12'0'895,"1"0"-340,0 0 195,5 0 767,-5 0-782,10 0-288,-4 0 345,5 0-110,0 0-146,0-5 467,5-1-614,1 0 1,6-4 100,-1 2 0,4 3 62,0 1 1,5-1 452,-1 2-485,8-6-245,-4 7 1,6-4 352,-2 2-236,-3 3-179,8-4-585,-8 0 349,9 4 0,-9-9 176,2 2-363,3 3 211,-5-5 0,2 8-918,-7-6 519,-3 6 231,-4-3 1,-1 1-1226,0 0 685,-5 0 136,0 4-773,-6 0-338,0 0 11,-6 0 441,5 0-289,-9 5 51,4-3 1468,-5 8 0,-1-4 0,1 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21.995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90 305 7587,'-6'0'1094,"1"0"1,5-1-429,0-3 1,0 2-230,0-6 0,5-3-86,2-4 0,3-4 74,2 4 0,-1-5-58,0 1 1,3-1 63,-3 1 0,3-2-88,-6 2 1,2 1-142,1-1 1,-5 2-58,-2-2 0,1 7-63,-1 4-70,0 0 245,-4 2-107,0 1 74,0 5-140,0 0 90,0 5-128,0-4-6,0 9 0,1-5-187,3 3 32,-3 2 120,9-4 0,-5 6-107,3-1 1,2 0 107,-3 1 0,2-1-230,-2 0 0,4 2 55,-4 2 0,3-3-71,1 3 0,-3 2 2,-1-2 1,0 0 83,0-4 1,2 4 101,-5 0 0,3 2-61,-3-2 1,4-3-124,-5 3 0,1-2 78,-4-2 0,4 1 30,0-1 105,0-5 326,-4 4 282,-5-9 0,-2 4-328,-4-5 1,-4 0 96,0 0 0,-4 0 271,4 0 1,-5-3-47,1-1 1,-2 0-179,-2 4 0,-3-4-296,-1 1 0,-3-2 74,4 1 1,-1 3-116,5-3 1,3 3-87,0 1 0,6-2-197,2-1 0,4 1-2024,3-1 1662,3 1 1,-3 2-1010,8 0 1,3-1 758,8-3 1,-1 3 830,5-3 0,5-2 0,5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25.009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34 46 7864,'-4'-11'-112,"0"-1"0,-3 5 112,3-1 1185,0 6-695,4-3 0,-1 5 455,-3 0-540,3 0 1,-4 2-89,5 6 1,4 1-66,0 10 0,4 4 80,0 8 1,2 1-41,1 2 0,1 9-67,-1 2 1,0 4-77,0 0 0,-3 2 96,0 6-86,-1 5 1,1-5-38,-1 4 51,-4-9 0,2-3-104,-5-7 1,0-5-8,0-6 1,0-8-356,0-4 1,-2-4 1,-1 4 1,1-9-169,-1 2 0,1-7 15,2 2 1,-1-4-845,-3 0 247,3-1-414,-4-2 268,5 0 609,0-5 281,0 3 1,4-11 296,0 1 0,4-7 0,-1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25.58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57 272 7864,'-5'-11'-159,"-1"-2"-39,-6-2 1,5 2 863,-1-2 0,5-1-167,-5 1 0,6-1 456,-2 0-492,3 4 254,1-4-294,0 4 0,0 1-124,0 0 1,1 3-38,3 1 1,2 3-25,5-4 0,0 5-27,1-5 1,-1 5 14,0 0 1,1-2 12,-1 1 1,4-4-114,0 5 1,0-1 192,-4 4-361,6-5 114,-5 4 1,6-4 111,-3 5-264,-2 0 97,3 0 0,-4 0 41,4 0 1,-4 3-98,3 1 0,-2 5 78,-2-2 63,0 3-46,1 2 0,1-1 34,-1 0 1,2-1 6,-7-2 18,3 2 80,-4-4-115,4 6-35,-8-1 0,7 0-5,-6 0 0,2 2 8,-1 2 0,-3-2-108,3 2 1,-3 1 166,-1-1-209,0 0 53,0-3 1,-3 3 37,-1 0 1,-5 0-68,2-4 1,-4 4-49,0 0 1,0 0 104,0-3 0,-5-1-195,1 0 1,-5 0-7,1 1 0,-2-1-137,-1 0 1,0-1 84,3-2 1,-3 1-120,-1-5 0,4-1 117,-3-3 1,7 0-186,0 0-329,2 0-168,7 0 261,1-5 0,6 0 101,3-2 1,2-3-96,5 2 1,6 2 53,1-2 637,-1 1 0,4-5 0,-3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36.47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466 39 7846,'0'-7'0,"0"0"151,0 2 318,0 4 80,0-5-53,0 6 4710,0 0-4739,0-6 158,-5 5 58,-3-5-388,-4 6 1,-1 0 39,0 0 1,-2 0-112,-2 0 1,-2 0-85,-2 0 71,-4 0 0,-1 0-351,-1 0 147,-5 0 0,2 0 64,0 0 0,0 0-86,4 0 0,4 0-1,1 0 45,-1 0 0,2 0-63,3 0 170,8 0-213,3 0-27,6 0 95,0 0-21,6 6 1,-3 1 59,5 6 1,1 0-22,4 0 1,-4 4 12,-1 0 158,1 6-172,-2-2 0,3 4-47,-5 1 56,5 6 2,-9 1 0,5 6-213,-6 0-13,0 0 225,0 5 0,0 1-57,0 2 47,0 4-433,-6-5 255,-1 6 52,-6-1 1,1 4 15,4-3 1,-4 3-65,4-8 1,-2-2 19,1-2 345,-3-3-111,11-1 1,-5-6-110,6-3-16,0-2 226,0-8 1,0 4-229,0-2 1,0-4-28,0 0 1,0-4-3,0-1 1,0 0 53,0 0-209,0 0 161,6 0-72,-5-6 215,11 5-134,-11-11 0,11 5 123,-3-6-119,2 0-12,2 0 502,0 0-220,-6-6 0,10 5-150,-8-11 0,10 9 21,-6-5 1,4 0-61,0 0 1,5-4 8,-5 4 0,2-2-315,-2 1 1,-3-1 120,4 5 0,-4-3-796,-1 4 433,0-1 286,0-1 1,0 5-1554,0-3 840,-6-3-646,5 5-795,-11-4 1643,5 6 741,-6 0 0,0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37.563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14 169 7846,'0'-7'392,"0"0"144,0 2-242,0 4 1,0-6 22,0 3 53,0 2-212,0-4 0,0 5-20,0-3 0,0 1 217,0-6-136,0 6 124,0-8 0,0 9-74,0-4-1,0 1 77,0 3 1,0-5 91,0 3-249,0 2 261,0-3-132,0 5 249,0 0-302,0 5-53,-6-3-344,4 9 137,-3-9 0,5 9 50,0-2 1,0-2-63,0 2 1,0-5 38,0 5 68,0-1-42,0-1-1,0 5-1,0-5 0,0 2 38,0-1-184,0 1 65,0 4 0,0 0 137,0 0-254,0 0 182,0 0 1,0 4-14,0 0 1,0 1 17,0-5 1,4 0 168,0-1-174,6 1 51,-8 0 0,5 0 266,-3 0-144,4 0-193,-1-6 1,4 3 49,-2-5 0,2 3-13,2-3 1,0-1-88,0-4 0,0 0 154,0 0-175,0-6 94,0 5 0,1-11-12,4 4 0,-4-8 53,3-1 0,-2-2 3,-2 2 0,0 1-28,0-6-155,0 6 66,-6-8 0,4 5 23,-2-2 1,-2-2-134,2 5 1,-6-3-86,1 4-28,-3-1 238,5 0 0,-4 3-204,2-2 182,-3-3 0,-1 5-68,0-2 54,0 3 174,0 1-86,0 6 260,0 1-162,0 6 865,0 0-836,0 6-178,0 1-63,-5 6 138,3 0-198,-4-6 168,6 4 0,0-2-17,0 8 146,0-2-145,0 3 0,-4-5-7,0 0 0,-1 5 2,5-1 0,0 4-243,0-3-14,0 5 258,0-9 1,0 6-109,0-3 0,0-1 40,0 6 0,0-6 23,0 1 0,0-3 40,0-1 0,2-1 172,2-4 0,-1 3-73,6-7-97,-1 6 0,5-9-258,0 4 1,0-4 284,0-1-419,0 0 222,0 0 0,0-4 23,0-1 0,0-5-59,0 2 1,0-4-24,0-1 0,0 0 10,0 0 1,-2 5-605,-2-1-666,2 1 175,-4-5 0,1 4 159,-4 0 1148,-3 6 0,5-2 0,1 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38.09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 0 10101,'0'7'374,"0"5"0,0-9-209,0 5 0,0-3-44,0 3 0,0 1-90,0 4 0,0 1-52,0 4 0,0-3 92,0 7 1,0-5 38,0 5 1,0-5-3,0 5 253,0-1-288,0-1 0,0 3 66,0-5 0,0-1 126,0-4 1,0 4-199,0 0 1,0-4-128,0-4-164,0-6 112,5 8 64,3-9 0,5 4 37,0-6 0,-5-5 91,1 1-53,-1-6-62,5 3 1,0-2 35,0 0 0,0 5-81,0-5 0,-4 2-401,-1-1-695,1-4 609,4 11 81,0-11 0,-4 9-310,-1-5 1,-3 5 247,3-2 1,-5 3 547,1-3 0,4-2 0,-1-6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38.363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0 104 12239,'17'-8'1192,"1"-1"0,0 5-725,0-5 0,0 5-178,4-5 1,2 5-444,-2-5 0,-2 5-127,2-5 1,-7 5-320,3-5 0,0 6-49,0-1 0,-5 3-775,-5 1 1,1-5-472,4 1 1895,-6 0 0,5 4 0,-5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2:27.6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49 8250,'-5'-4'-841,"-1"-1"0,-1 1 931,1-1 1,-1 1-207,1 0 131,1-1-427,-3 1 161,3-1 251,-4 1 0,4 2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39.424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26 1477 7812,'-7'0'0,"0"2"2515,3 2-1132,2-3 1274,-4 5-1601,6-6 0,0-6 83,0-2 0,0-10-347,0-3 0,0-9 248,0-5 0,0-8-476,0-5 1,5-13 47,-1-8 1,5-9-358,-5-8 0,5-7-58,-7 42 1,0-1 0,2 0 0,0 0-380,-1 0 0,-1 1 0,8-49-64,-1 1 1,2 14-152,2 7 1,-4 14 152,-1 16 0,1 9-431,4 9 1,-6 13-335,-3 4-469,-2 9 183,-2-2 0,0 7 644,0 4 1,0-2-516,0 5 1,0 2-119,0 7 0,0 4 1284,0 5 0,0 5 0,0 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42.928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0 156 11623,'7'-13'563,"5"0"-309,-3 0 0,3-1-134,6-3 95,-4 2-26,11-4 0,-10 6-176,7 1 0,-5 0 81,5 3 0,-2 4-63,2 5 0,-4 0-52,-5 0 0,0 5 28,0 4 0,0 3-7,0 0 0,-1 6-107,-4-1 0,2 6 39,-5-1 1,0 1 56,0-2 1,-4 4-8,3-4 0,2 2 34,-2-1 0,1 2 96,-5-2 0,0 2-93,0 2 0,4 0-63,0 0 1,2-4 56,-2-1 1,-2-1 10,2 2 40,3 2 0,-4-9 58,6 2-145,-6-8 6,8-4 1,-3-5-37,4 0 1,-3 0 62,0 0 0,-1-4-137,5 0 10,0-6 1,0 4-202,0-3 1,0-1 92,0 6 1,-4 0-131,-1 4 0,-3-5-62,3 1 1,-3 0-280,3 4 0,-5-2-256,1-2 1,-1 3 951,2-4 0,-4 4 0,5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43.24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52 879 7889,'-13'7'0,"0"3"1787,0-5-697,6-1-404,1-4 1,6-6-84,0-2 0,0-5 117,0-5 1,6-2-133,3-6 0,7-5 26,1-4 0,6-4-137,-1-4 1,2-3 87,2-6 0,4-8-205,0-1 0,2-5-145,-2 6 1,-2-2-89,2 2 1,-3 3-155,-1 10 1,-7 10-459,-6 11-233,0 6-188,-12 12 1,5 4-995,-6 8 900,0 4 556,-6-1 1,5 4-790,-4-2 0,-1 2 593,2 2 1,0 5-502,4-1 1141,-6 0 0,5 2 0,-5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43.702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0 26 9596,'0'-7'2938,"6"1"-2357,-5 0-90,5 5 479,-6-5-235,0 6-118,0 0 0,0 6-605,0 3 1,0 2 25,0 2 1,0 0 19,0 0 0,0 1-84,0 4 1,0-3-270,0 7 1,2-5 92,2 5 0,-3-2 76,4 2 0,-3-2-56,3-3 1,-4-3 16,4 4 0,0-4 108,0-1 0,0 0-77,0 0 1,-2-2 14,5-2 1,-3-3 35,3-6-168,1 0 95,-2 0 0,5 0-136,-4 0 0,4-6 59,1-3 0,0-2-79,0-2 1,-2 4-99,-2 1 1,2-1-113,-2-4 1,1 0 28,-1 0 0,2 0-27,-2 0 1,-2 5-480,1-1 999,-5 0 0,9-4 0,-5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43.977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39 208 7848,'-7'0'0,"0"0"914,2 0 1380,4 0-958,-10 0-539,9 0 1,-4-1-214,6-4 1,6-2-130,3-6 0,-1-1 156,5-3 1,-3 2-297,8-2 1,0 1-238,0-1 1,0 2-146,0-2 0,-4 7-364,3 2 0,-2 0-38,-2 0 0,0 0-730,-1 4 1,1 3-245,0-4 0,-4 4-6,0 1-582,-6 0 2031,8 0 0,-10 6 0,5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3:44.811"/>
    </inkml:context>
    <inkml:brush xml:id="br0">
      <inkml:brushProperty name="width" value="0.08571" units="cm"/>
      <inkml:brushProperty name="height" value="0.08571" units="cm"/>
      <inkml:brushProperty name="color" value="#B086BD"/>
    </inkml:brush>
  </inkml:definitions>
  <inkml:trace contextRef="#ctx0" brushRef="#br0">130 1710 7784,'-13'13'1496,"0"0"-383,0 0 142,6-6-854,1-1 1,8-6 330,2 0-348,3-6-194,6-1 0,5-6-13,-1 0 1,6 0 21,-2 0 0,0 0 0,0 0 0,1 0 160,4 0-444,0 0 130,-1 0 0,1 0-169,0 0 1,0 5 100,0-1 1,0 5-92,0-5 1,-6 6-7,-3-1 0,-2 3 79,-2 1 52,0 0 1,-5 0-60,1 0 240,-6 0 1053,2 0-1069,-16-6 1,8-1-286,-6-6 1,2-2 51,3-2 0,0 1-9,4-5 0,-2-1 151,-2-4 0,2-5-24,-2-4 1,3 0-21,1-3 1,-2 2 116,-2-8 0,1-2-108,-6-1 0,5-3 129,-5-2 0,1 0-224,-5 0 1,0-4 102,0 0 0,0-6-261,0 2 0,2 2 73,2 2 0,3 3 182,6 1 0,0 2 4,0 2 1,0 3 133,0 7 1,2 5 47,2 2 0,3 3 315,6-3 1,-4 5-181,-1 1 1,0 0-67,0 8 0,2 0 57,-5 4 173,-1 5-20,-4 3-250,0 5 1,-2 1-31,-2 3 1,-3 2-128,-6 3 1,-1 2 24,-4-2 1,4-2 207,-3 2 0,-3-6-147,-2 1 0,-3-3-173,0-1 0,0 0 32,4 0 0,-4-5-122,3-4 0,-1 2 78,2-2-328,-4 6 223,11-8 0,-5 9-217,6-2 1,0-2-8,0 2-868,1 0 1,-1 4-35,0 0 1,4 0-1853,0 0 683,6 5 2389,-2-3 0,5 9 0,0-3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36.17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1374 9193,'0'7'1731,"0"-1"-1006,0-6-76,0 5-160,0-3-249,0 3 0,2-5-36,2 0 1,-3 2 95,4 2-70,2-2 1,-4 3 147,5-5 32,-5 0-196,9 0 0,-7 2-23,4 2 0,-2-2 23,-2 2 0,-3-3-35,7-1 1,-5 0-100,5 0 1,-5 0 78,5 0 1,-5 0 246,5 0-321,0 0 103,4 0-269,-1 0 212,1 0-194,0 0 0,-4-1 109,0-3 0,-5 2 25,5-2 1,-5 2 6,5 2 1,-7-1 40,3-3 83,2 2-131,0-4 0,2 6 78,-1 0 0,-5-1 19,2-3-79,2 2 1,-4-3-130,5 5 97,-5-6-106,9 4 0,-9-3 81,5 5-12,-5-6 1,4 4 26,-2-2-25,-4-3 56,11 5 1,-11-5 103,3 3-114,3 2 1,-4-3 93,6 5-163,-6-6 1,4 5 124,-3-4-252,-2-2 0,5 6 88,-3-4-38,-2-2 56,9 6 1,-8-9-3,6 5 1,-5-1 20,5 2 31,-6 3 20,8-11 1,-8 9-43,6-5 97,-6 5 0,7-4-57,-6 2-9,0 4 15,2-5 3,-5 0 9,11 5-3,-11-11-51,11 11 1,-9-9 12,5 6 0,-5-2-52,2 2 1,-3 2 46,3-2 1,-4 1-70,4-1 44,2 2 1,-4-5 21,5 3-16,-5 2 1,7-5 1,-6 3-15,1 2 15,1-9 1,-4 9 38,7-2-35,-6-3 0,4 4-13,-3-6 15,-2 6-5,9-8 1,-8 9 184,6-2-168,-6-3 119,8 5 1,-8-8-81,6 6-24,-6 0 0,4-1 21,-3 1 0,-2-2-120,2 2 0,-1 3 4,1-4 1,-2 2-19,2-1-21,3 3 78,-5-11 15,9 11 1,-8-9-36,6 5 220,-7 1-108,4-2 74,0 5 0,-5-6-101,4 2-13,2 4 1,-4-9-84,5 6 113,-5-1-71,3-1 28,0-1 1,-3 0-109,5 3 89,-5-3 1,4 1 216,-2-3-108,-4 3-50,5 1-182,0 3 150,-5-9 0,6 9-223,-2-2 215,-4-3-69,5 5 1,-2-5 10,0 3-67,1 2 170,1-9-21,-5 9 1,6-8 47,-3 6 1,-2-2-86,2 2 0,-1 2 28,1-2 1,-2 1 9,2-1 25,-2 3-38,3-11 1,-2 11-41,6-4 3,-6-2 1,3 4-18,-6-5-7,5 5 37,-3-9 1,8 9-55,-6-5 0,2 5 46,-2-2 0,-2 3-32,2-3 1,-1 4 12,1-3 9,-2-4 0,5 5 4,-3-5 6,-2 5 0,5-4 42,-3 2 14,-3 4 57,11-11 1,-11 10-87,4-7 6,2 6 1,-4-7-17,5 6 1,-5-2-52,2 2 0,-2 2 3,1-2 7,-3-3 1,9 4-40,-5-6 0,0 5 53,0-5 0,-2 6 40,5-1-47,-5-3 0,7 4 291,-6-6-168,1 6 6,1-8 0,-4 8-50,7-6-32,-6 7 0,4-6-31,-3 4 49,-2 3 1,8-7-235,-6 4 202,1 3 1,-1-7 85,0 4-102,1 3 155,0-5 1,-2 2 25,6-1-124,-6 1 0,4 0 16,-3-1-19,-2 1 0,8 3-74,-6-4 1,2 4 66,-2-3 0,-2 1-149,2-2 116,3 4 1,-5-6 45,2 2-10,3 4 6,-6-11 17,11 11 0,-11-6-12,4 2-46,2 4 1,-4-9 56,5 6-25,-5-1-57,9 0 1,-9 2-4,5-6 0,-3 6-35,3-1-24,-5-3 35,9 5 35,-5-9 1,1 8 63,1-6-68,-6 6 1,7-4 113,-6 3 0,2 2-78,-2-2-3,-2-3 0,8 4-46,-6-6 1,2 6-5,-2-1 0,-2 1-154,2-1 142,3 3 1,-4-7-46,6 4 62,-6 3 0,7-7 3,-6 4 0,2 3 39,-2-4 87,-2 4 0,5-3-62,-3-1 1,-2-1 247,2 2-269,3 3 0,-4-5 71,6 6-134,-7-6 0,6 5 56,-4-4 0,-1 0 0,5 0 1,-5 1 0,5 4 17,-4 0 171,-3-6-190,11 5 1,-9-6 215,5 2-149,-5 4-130,9-5 0,-9 5 50,5-4 1,-3 4-102,3-3 0,-5 1 26,1-2-26,4 4 80,-1-5 1,1 2-9,1 0 1,-5-1 121,5 5 0,-5-1-126,5-3 75,-6 2 0,7-5-30,-6 3 5,6 2-98,-3-4-18,6 1 86,0 3 0,-4-8 2,0 6 0,-5 0 49,5 4 1,-5 0-58,5 0 1,-5-5 141,4 1 1,-3 0-37,3 4 0,-3-2-32,3-2 1,-3 2-39,3-2-7,1 3 0,4-1-65,0-2 1,-5 2 79,1-2 1,-2 1-45,2-1 0,2 2 19,-2-2 1,3 1-47,1-1 63,0 3 1,-1-7 9,1 4 0,0 3-4,0-4 1,-4 4-16,0 1 1,-1 0-22,5 0 1,0 0 23,0 0 1,0 0-15,0 0 1,0 0 10,0 0 0,-5-2 44,1-2 1,0 3 9,4-4 1,0 4 6,0 1 1,0 0-35,0 0 1,-1 0 60,1 0-69,0 0 1,0 0 12,0 0 0,-4 0-16,0 0 1,-1 4 9,5 1 0,-4-1-25,-1-4 1,1 0 24,4 0 1,-4 0-4,-1 0 0,-3 4 106,3 0-62,1 1 0,4-4 6,0 4 0,-5-4 16,1 3-63,0-2 1,4 2 14,0 0 1,-5 1-58,1-5 0,-5 1 28,5 3 0,-5-2-10,5 2 0,-5-2-34,5-2-27,-1 5 3,5-3 1,-1 5 51,-4-3 1,4-2-34,-4 2 0,0-2 25,0-2 1,-3 4-20,3 0 0,-3 0 10,3-4 0,-1 2-8,2 2 14,3-2 1,-7 5-4,4-3 291,2-2-168,-3 9 40,5-9-92,0 9-189,0-9 120,-1 9 0,-3-10-189,0 4 182,-6-4 0,7 1 2,-6 2 134,0-3 1,-2 5-152,2-6 250,-3 0-189,5 6-6,0-5 1,-5 7-20,4-4 1,-2-3-6,1 4-122,-3-4 152,5-1-66,0 6 27,-5-5 45,5 5 1,-4-2-44,2 1 116,-3-1-85,5-4 9,0 6-57,-5-5 0,5 6-32,-6-2-3,6-4 59,-5 5-19,11 0 1,-11-3 8,3 5 0,-1-5-23,2 1 0,-4-1-59,3 2 40,-2-4 1,2 6 44,0-3 2,1-2 0,-1 5 56,0-3-83,1-2 36,1 9-27,-5-9-25,10 9 0,-8-5-12,6 3 0,-5-2-268,5-3 299,-6-2 2,8 9 1,-8-5 79,6 3 1,-5-2-97,5-3 0,-6-1 248,1 6-181,3-7 1,-4 10 151,6-3-183,-6-4 0,7 7 11,-6-3 1,2-2-109,-2 1 1,-1-3 111,6 3 1,-7-3-40,3 3 1,0-3 21,0 3 1,3-3 122,-3 3-131,5 1 1,-3 2 53,6-2 1,-4 2-42,-1-2 1,-1-2 10,2 2 1,3-5-53,-4 5-53,4-1 1,1 5 65,0 0 1,0-4 12,0 0 0,-5-2 15,1 1 1,-1 3-20,5-7 0,0 6 66,0-1 1,0-2-31,0 1 1,-4 0 6,-1 0 1,1 2-9,4-5 1,0 5-1,0-2 0,-2 0-12,-2 0 1,3-1 5,-4 2 1,4 1 25,1-6 1,0 6-24,0-1 0,-2-2 55,-2 2 1,2-5-68,-2 5 0,2-2 4,2 2-31,0 2 0,0-4 43,0 6 0,0-4-47,0 0 0,-1-5 37,-4 5 1,4-2-30,-4 1 1,0 2 17,0-5 0,1 5-5,4-2 0,-2 0 17,-2 0 1,2-3 5,-2 3 0,3-1-10,0 2-2,1 3 1,0-7-3,0 4 0,0 1 3,0-6 0,-4 5 56,0-5 1,-1 2-52,5-2 1,-1-1-4,-4 6 0,4-5-49,-4 5 0,0-6-53,0 1 58,1 3 0,2-4-92,-2 6 1,3-6 9,-4 1 0,-1 2 79,2-2 1,-5 2 21,5-2 0,-5-1-52,5 6 0,-5-7 61,5 3 1,-5 1-43,5-2 0,-5 2-37,5-2-9,-1-3 45,5 11 1,-1-9 81,-4 5 0,4-5-66,-3 2 0,-2-3 54,1 3 0,-3-4-87,3 4 199,1-4-115,4 5 1,0-5 10,0 3 1,-5 2-42,1-1 0,-5-1-1,5-4 1,-5 0-83,5 0 82,0 6-52,4-5 0,0 5 48,-1-6 1,-3 4-17,0 0 0,-5 1-3,5-5 1,-5 0-4,5 0 0,-5 0 19,5 0 0,-5 1-7,5 4 1,-5-4 65,5 3 0,-5-2-58,4-2 0,-3 0 117,3 0 1,-3 1-65,3 3 1,-3-2 198,3 2-191,1-2-10,4-2 1,-2 1-89,-2 3 89,3-2 0,-5 4-105,6-6 0,-5 0 54,1 0 1,-5 1-74,5 3 69,0-2 22,3 4 1,1-6-17,0 0 0,-4 0 23,0 0 44,-1 0-15,5 0 0,0 0-4,0 0 0,-4 0-10,-1 0-107,1 0 1,4 0 89,0 0 0,-4 0-242,-1 0 233,1 0 0,4 0-2,0 0 1,-5 0-8,1 0 0,-5 0-3,5 0 0,-2-2 102,2-2-40,2 2 3,-4-3 1,6 5-39,0 0 1,-4 0 7,0 0 1,-5-5-2,5 1 0,-5 0 65,5 4 0,-5 0-52,5 0 0,-5 0 5,4 0 0,-3-5-29,3 1 33,-5 0-132,9 4 134,-5-6-132,6 5 0,-2-7 97,-2 4-135,3 3 110,-5-5 7,6 0 16,0 5-37,0-5 133,0 0-98,0 5 0,-5-7 44,1 4 1,-5 3-35,5-4 1,-5 4-49,5 1-12,-6 0 21,8-6 0,-8 5 24,6-4-9,-7 4 11,10 1 1,-9-4-23,6-1 228,-7 1-168,10 4 0,-6-1 11,2-4 0,-1 4-25,-2-3 5,-4 2-1,11 2 1,-9-1-2,5-4 0,-3 4-35,3-3 43,-5 2-39,9-4 1,-10 5 8,7-3 1,-5 1-41,5-2 31,-6 4 1,7-6-15,-6 3 87,6 2 0,-4-5-63,3 3 0,-2 2 119,-3-2 0,-1 1-111,6-1 1,-5 2 8,5-2 0,-6 1-66,1-1-3,3 2-47,0-4 118,6 1-43,0 3 1,-4-8 8,0 6 1,-5 0 76,4 4 0,-3-5-72,3 1 1,-3 0 17,3 4 0,-3-2-16,3-2 0,-3 2 5,3-2 0,-3 3-87,3 1 0,-3-5 86,3 1 1,-4 0-8,5 4 0,-5-2-5,5-2 0,-5 3 57,5-4 1,-5 4-39,5 1 0,-5 0 7,5 0 0,-5-5-41,5 1 0,-5 0 0,5 4 0,-5 0-18,5 0 0,-5-2 45,5-2 1,-5 3-32,5-4 0,-5 4-7,5 1 53,-1 0-58,5 0 76,0 0-9,0 0-5,0 0 0,-1-2 1,-4-2 0,4 3 24,-4-4 26,4 4 1,1 1-46,0 0 14,0 0 1,0 0 2,0 0-37,0 0 0,-1 0-10,1 0 1,0 0-5,0 0 1,-4 0-30,0 0 1,-1 0 43,5 0 1,-4 0-15,-1 0 0,1 0 4,4 0 1,-4 0 220,-1 0-210,1 0 0,4 0 55,0 0 1,-5 0-58,1 0 0,-5 0 14,5 0-40,0 0 0,4 0-8,0 0 0,-5 0-206,1 0 230,-1 6 0,5-5-34,0 3 0,-4-2 74,0-2-15,-1 6 0,5-5 1,0 3 0,-4-1 88,-1 2 1,-3-4-19,3 3-55,1-2-59,4 4 1,0-5 49,0 3 1,-4 2-65,-1-2 0,-4 1 9,5-5 1,-5 4-63,5 0 73,0 1 0,4-4-7,0 3 1,-5-2 45,1 2-35,-1 3 1,5-5 36,0 2 0,-4 2-29,0-2 0,-1 2 22,5-2 0,-4-2-15,0 2 1,-1 2 4,5-2 1,-1 2 31,-4-2 1,4-2 4,-4 2 0,4 2-10,1-2 1,-5 5 5,1-5 1,0 5-16,4-5 1,0 5-3,0-5 0,0 4-26,-1-3 0,-3 3 54,0-3-77,5 5 1,1-4 29,2 2 0,-3 2-3,-1-5 0,0 3 125,0-3 0,0 3-72,0-4 1,0 5 124,0-5-143,0 6 1,0-7-29,0 6 0,0-5 43,0 5 0,-2-5-141,-2 5 1,2-6 123,-2 1 1,2 2-219,2-2 138,0 6 1,0-4-83,0 3 0,0 1-36,0-6 125,0 6 1,0-4 70,0 2 0,0 0-72,0-4 0,0 2 132,0 2 1,-5 2-79,1-5 0,0 3 5,4-3 1,0 3-11,-1-3 1,1 3 3,0-3 1,0 3-7,0-3 0,0 3 2,0-3 1,0 3 41,0-4 0,0 2-43,0-1 1,-4-3 16,-1 7 1,1-6-14,4 1 0,0 2-35,0-2 0,-5 5 6,1-5 1,0 2-7,4-2 0,0-1 13,-1 6 0,-3-5 9,0 5 1,-1-6 49,5 1 0,0 2-56,0-2 0,0 2 82,0-2 0,0-2-60,0 2 0,0 2-11,0-2 0,-4 0-52,-1-4 1,1 5-63,4-1 102,0 0 0,0-4 2,0 0 1,-6 2-25,-3 2-17,3-3 206,1 5-76,-1-6 25,4 0-100,-9 0 0,5 0 24,-3 0-286,-2 0 213,3 0 0,0 2-124,-1 2 117,0-3 1,-2 5-228,2-6 188,-2 0-14,3 0 115,-5 0 0,2 0-114,2 0-1,-3 0 30,5 0-120,-6 0-2265,0 0 0,0 6 1,0 1-1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45.39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324 65 7753,'-8'-4'256,"-1"-1"0,5-5 553,-5 2-608,6 2 450,-2 0-306,-1 0 1,3 5 658,-6-3-508,6 2-151,-8 2 1,8 0 183,-6 0 0,1 0-267,-5 0 0,4 2 223,1 2-283,-1-3 51,-4 5-160,0 0 58,-6-5 1,5 11 151,-3-4-238,2 4 43,2 1 0,-1 4 195,-3 0-248,8 6 23,-8-2 0,10 9-12,-6 0 1,5 6 22,4-1 0,3 2-77,1 2 125,0-6-68,5 4 1,3-5-69,5 2 1,4-2 163,0-6-270,6 0 75,-3 0 0,6-6-64,0-3-48,0-2 166,0-2 1,0-2 284,0-2-43,5-4-246,-3-5 0,5 0 516,-3 0-239,-3-5-54,5-2 135,0-12-170,-5 4 1,5-8 143,-7 6-131,1-6-14,-5 3 0,2-6 88,-6 0-110,0 0 52,-4 6-240,0-4 60,-6 4 0,3-6 192,-5 0-357,-1 0 113,-10 0 0,2-1 21,-9-4 1,3 8-115,-7-3 0,-4 3-58,0-2 199,-4 4-20,-1-3 1,1 8 177,-1-5-37,0 5-139,0-3 0,0 10 18,0 1 0,2 1 38,2-2-1008,-2 3 631,9 6 0,-4-1-70,6-4-1117,1 4 412,4-5-1455,3 6 1240,5 0-2232,0 0 1678,5 0 1830,3 0 0,4 6 0,1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45.79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52 0 7820,'-13'0'0,"6"0"2051,-5 6-535,11-4-743,-11 3 513,11-5-306,-5 0 507,6 0-803,0 0 1,6 2 472,3 2-589,8-3-129,-3 11 124,11-11-274,-5 11 0,2-5 111,-1 6-414,1 0 85,4-6 0,-2 5 43,-2-4 0,1 2-140,-6-1 1,2 1-382,-2-6 276,-3 7-2,5-10-1534,-12 10 856,5-9 229,-11 4-1785,5-6 704,-6 0 579,0 0 0,0 5 0,0 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46.55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194 1 12286,'0'13'916,"0"-6"0,-4 9-743,0-3 1,-6 3-31,1-3 1,-1 5 0,0 4 81,1 2 0,1 2-100,-5 0 0,0 0 96,0 0 1,4 4-242,1 0 0,-1 6-72,-4-1 1,2 2-40,2 2 0,-1 6 70,5 2 0,-3-1-18,4 2 1,-1-2 129,5 1 0,2-8-22,2-9 1,3-4-384,6-4 0,4-1 164,1-8 0,0 2-80,0-11 1,-3 0-179,7-4 0,-5 0-197,5 0 0,-6 0-184,1 0 0,2-4 305,-2 0 1,5-5-150,-5 5 1,0-5 260,-4 5 1,0-6 411,0 1 0,0-2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2:30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36 230 8165,'-3'-3'-66,"-1"1"618,1 0-346,1 0 1,0-4-53,2-2-72,0 0 1,0 1 44,0-1 0,0-1-74,0-3 1,2-1 64,-1 0 1,1 1-38,-2 1 0,1 0 38,1 0 1,-1 2-67,-1 0 0,1 5 171,0 0 616,0 2 739,1 0-991,-2 6-128,-2-1-55,1 7 0,-1-2-110,2 2 1,0-2 212,-2-1-235,2-1 1,-2 3-161,2 0 0,0 1 59,0-1 0,0 0-129,0-1 0,0 2 23,0 0 1,0 1 68,0 3 0,0-1 0,2 0 0,-2 2 1,2-1 0,-2 1-134,0-2 0,1 1 83,0-1 0,0 0-273,0 0 1,0 1-34,-1 1 0,0-2-37,0 2 1,-1 1 115,0 0 1,0 0 110,0 0 1,-1-1 98,0 1 0,-1 0-124,2 1 1,-2 1 71,1 0 1,1-2-52,-1 0 1,1 1 24,-2 1 0,2 1 3,0-3 1,-1-1-5,0 0 1,0-1 86,1-1 0,0 0-90,0-4 34,0-3-37,1 5 27,0-6 2,0 5-412,2-5 97,1 2 68,-1-1 204,0 1 0,0 2-105,-1 0 83,1-3-9,-2 3 0,0-4-488,2 0 271,-2 0 68,2 0 191,0-3-23,-2 2 122,2-3-120,-2 3 0,1-2-284,0 2 267,0-1 1,1 3-588,0 0 185,-2 0 215,4 2 0,-3-2-48,2 2 5,-2-2 454,1 0-192,-2-1 459,2 4-201,-1-5 39,0 5-104,-1-2 191,0-1-64,0 3-104,0-6 80,0 3-134,0-4-158,0 1 175,0 0-436,0 0 256,0 1-249,0 1 156,0 1 56,0 1 58,0 2-12,0 0 179,0-1-173,0-1 103,0 0-58,0-3-240,0-1 1555,0-2-1008,0-8 1,-1 1 9,0-6 1,-1 2-227,2-1 1,0-1-34,-2-3 0,2-2-137,-2 1 1,2-3 34,0-2 1,0 0 64,0-1-1,0 0 73,0 2 0,1-3-80,1 3 1,0-1 175,-1 1 0,0 2-77,0-3 1,0 1 159,0 0 1,0-2-270,0 3 0,0 0 78,-1 2 1,0-1-182,0 2 0,0 1 111,0 2 0,0 0 23,0-1 1,0 1-10,0 0 0,0 1-27,0 0 1,0 1 17,2-3 1,-2 2 0,2 0 0,-2 0-39,0 1 1,0-1 11,0-2 1,0 1-114,0-1 0,0-2 134,0 2 0,1-3-139,0 1 1,0 1 61,0 0 1,1 3 5,0 0 0,-1 2 14,-1 0 1,0 2-28,0 1 192,0 1-166,0-2 111,0 3 1,0-3-85,-2 0 0,2 1-9,-2 0 0,0 1 11,1-1 0,-1 1-27,2-1 0,0 0 7,-2-1 32,2 0-143,-2 1 106,2 0 192,0 1-181,0 4-612,0 0 378,0 8-137,0-3 322,0 7 0,0-1-39,0 1 1,0-1 160,0-2 0,0 0-125,0 2 0,-2 0 99,1 0 0,-1 1-99,2 0 1,0 3 6,0-2 1,0 4 40,0-1 1,0 3-154,0 1 1,0 0 69,0 3 1,0-1-17,0 0 1,0 0-11,0-2 1,1-1 17,0-1 0,0 1-126,0-3 1,0 3 127,1-3 0,-2 3-144,2-1 0,-2 2 127,0 0 0,1 0 40,0-1 0,0 0 66,0 0 1,0 3-104,-1-1 1,0-2 81,0-1 0,0-1-67,0 1 0,0-1 104,0-1 1,0 0-69,0-1 0,0-1 160,0 0 0,0-1-50,0 1 1,-1-1-39,0-3 0,0 1-140,0 0 0,0 1 102,1 1 0,0-1-14,0-1 0,0-1 6,0 1 1,0 0 31,0 0-18,0-2-6,0 1-79,2-3 53,-1 1-26,1-3 37,0 1 35,-2-4-51,2 4-235,-2 1 99,0 1-237,0 3 352,0 0-28,0 2 501,0-2-174,0 0-41,0-3-110,0-3 403,0-1-326,0-8-282,0 2-208,0-6 129,0 3-260,0 0 242,0 1 222,2 4-203,-1 0 735,1 2-70,-4 4-235,1-1 1,-1 3 36,0-2-145,2-1 85,-2 1-412,2-4 514,0 2-77,-2-6 288,1 1-200,-1-5 1,2 0-72,-2-1 1,2-1 16,-2 3 0,2-3-70,0-2 0,0-1 17,0 0 0,0-4-4,0 0 0,0-2-250,0 0 0,0 0 56,0 0 0,0 0-146,0 2 1,0 0 123,0 4 0,0 0-42,0-1 0,0 0 100,0-1 1,0 0-32,0 2 1,0-2 201,0 1 0,0-4-119,0 2 1,0-2 93,0 3 1,0-1-40,0 2 0,0-3-130,0 3 0,0 0 34,0 3 1,0 1-117,0 0 0,0-1-3,0 1 1,0-1 63,0 2 1,0 1-25,0-1 1,1 0 25,1 0 1,-1 0 78,-1 1 1,0-1-72,0 0 0,0-1 97,0-1-1,0 1-102,0 1 0,-1-1 8,-1 0 1,1-1 107,1 2 0,-2-1-78,1 0 0,-1 0-21,2 1 0,0 0 58,0 0-90,0 0 1,0-1 72,0 0-242,0-1 50,0 3 146,0-1-62,0 0 35,0 2 1,0 1 299,-1 1-182,0 3 90,-1-4-182,0 1 0,2-4 36,-2 1-44,0 1 1,1-2 0,0 2-227,0 1 258,1-3-119,0 2 59,0-1 151,0-1-112,0 2 12,0-1-15,0 3 13,0-2 101,0 5-85,0-2-248,0 3-4277,0 0 3952,0 4-1113,0-2 145,0 5-163,0-3-309,0 1 838,0 1 1132,0-1 0,0 2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47.57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0 219 9969,'0'-13'561,"1"0"-340,4 0 1,-2 0-118,5 0 1,1-4 58,4 0 0,0-2-79,0 2 1,4 3-96,0-4 0,5 4 40,-5 1 1,0 4-56,-4 1 0,5 5 4,-1-2 1,-1 5 17,-8 5 0,4 2 43,-3 6 0,-2 4-17,1 0 0,-3 2 67,3-2 0,-5-1 10,1 6 0,2-5-31,-1 5 0,0-5-2,0 5 0,-4-5-111,3 4 0,-1-5 105,2 1 0,-4-1-130,3 2 1,2-8 69,-2 3 0,2-3-231,-2 3 0,-1-5-146,6 1 0,-5-6 127,5 1 1,-5-1-26,5 1 1,-5-2 43,5 2 0,-5-3-282,5-1 323,-1 0 0,5-4-53,0 0 0,-4-5 48,0 5 1,-5-5 4,5 5 0,-2-2-353,1 2-315,4 2 858,-5-3 0,0 5 0,5 0 0,-5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47.9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48 790 7813,'-9'0'497,"0"0"804,1 6-221,-5-5-682,6 5 1,5-13 136,6-6 1,11-6-169,-2-7 0,7-1 27,-3-3 1,11-8-127,-3-5 0,6-6-58,-1 2 0,-1-4-19,5 0 0,-1-5-98,2-1 1,1 6-179,-6 3 1,0 8 141,-4 1 0,-1 3-700,-4 10 1,-2 3 322,-6 10 1,-5 6-1815,1 3 1277,-6 2 0,3 4 16,-6 2 0,-5 3 291,1 6 0,-2 0 550,2 0 0,3 0 0,-5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2.15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65 7754,'6'-7'-375,"-5"-5"422,5 11-74,0-11 87,-5 11 201,11-11 50,-11 11-177,11-5 1,-11 5 348,4-4 44,2 4-215,-6-5 190,5 6 26,-6 6 114,0-5-440,0 11 101,0-11-5,0 11 1,0-9-31,0 5 0,0-3 382,0 3-429,0-5 0,-1 7 271,-4-5-305,4 5 0,-6-5 187,2 4-276,4 3 0,-5-5 61,6 6 0,-1 0-196,-4 0-1,4 0 0,-5 4-27,6 0 0,0 0 80,0-4 0,0 0-79,0 0 0,0 0 130,0 0-45,0 0 1,0 0-31,0 0 0,0 0 46,0 0 0,2-5-395,2 1 127,-3-6 1,11 8-127,-3-2 0,2-3 151,2-2 0,-4-2-116,-1-2 0,1 0-159,4 0 202,0-6 83,0 4 1,0-8-152,0 6 1,0-6 2,0 1 0,-5 2-182,1-1 0,-2 3-44,2-3-369,2 5 557,-9-3 0,5 2-197,-3-1 56,-2 1 523,3-2 0,-5 5 0,-5-11 0,-3 5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2.4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14 221 7754,'0'-7'64,"0"1"0,-2 6 1256,-2 0-407,3 0 249,-5 0-455,6 0 333,0 0-303,0-6-233,6 5 0,5-5-230,6 6 1,2 0-46,-2 0 0,2 0-437,3 0 1,2-4 198,-2 0 0,2-2-460,2 2 362,0-4-213,6-5 1,-5 0-309,3 0 0,-7 1 232,-1-1 0,-2-2-144,1-2 0,2 3-801,-5-4 655,-1 10-30,-10-4-866,5 5 856,-11 0 726,5 1 0,-6 12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2.84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143 39 7754,'7'-12'178,"-1"3"353,-6 0 176,0 6 403,0-2-223,0 5-396,0 0 0,-1 5 28,-4 4-267,4 3-101,-11 6 1,10-2 88,-7 6 1,0-1-55,-4 5 0,2-4 0,2-1 1,-2 1-191,2 4 1,-1-6-259,1-3 1,-2-1-257,2 1 1,3-7-1737,2 3-450,-3-8 1482,6 0 1222,-5-5 0,6-5 0,0-3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4.30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0 467 7813,'0'7'447,"0"-1"-191,0-6-271,0 0-5,0-6-291,0-1 144,6 0 135,-4-5 0,5 10-12,-3-7 0,-2 5 165,2-5 1,-1 5-91,1-5 1,-3 5 231,4-5 0,-4 5-11,-1-5 1,2 2-89,2-2 1,-3-2-10,4 2 1,-4-2 157,-1-2 0,2 0 13,2 0 1,-3 0-71,4 0 0,-4 0-119,-1 0 0,2 2 50,2 2 0,-3-3-62,4 4-85,-4 2 53,-1-6 0,0 10-127,0-7 108,0 6 43,0-3 154,0 6 1438,0 0-1902,6 0-44,-5 0 70,5-5 426,-6 3 1,1-8 175,4 6-11,-4-1-368,5 5 1,-6 2 25,0 2 0,0 3-137,0 6 0,-4 0 97,-1 0 1,0 2-138,0 2-85,4-3 219,-5 11 0,2-7-205,-1 4 1,0 2 39,0-2 1,2 3 104,-5 0 0,5 1 92,-1 0 0,2-4 156,2-1 0,0 0 42,0 0 1,0-2-84,0-6 1,0 0-174,0 0 117,6-6-229,1-1 71,6-6 0,0 0 150,0 0 1,0 0 50,0 0 0,0-6-7,0-3 1,4 2-60,0-2 0,2-4-101,-2-4 0,-2 0 94,2 4 1,-1-1-163,1-4 0,-3 4 52,4-3 1,-4-2-33,-1 2 0,1-5 51,4 5 1,-8-5-114,3 5 1,-3-6-92,3 1 0,0 2-13,0-1 1,0-1 57,0-4 1,-2 0 88,-2 0 0,1 5-21,-6-1 0,2 2 43,-2-2 0,-2 4 79,2 5-50,-3 0 290,-1 0-121,0 6 1,-1 1 184,-3 6 1,2 1-171,-2 4 1,-2-2-88,2 5 1,-2-3-34,2 3 1,2-3 167,-2 3-244,-3 1 0,4 4 15,-6 0 1,6 0-86,-1 0 1,-2 1 110,2 3 0,-2-2-29,2 2 1,1 2 43,-6-2 1,7 4-9,-3-3 0,-1 5-19,2-2 0,-5 5 4,5 4 1,-4-1 0,3 6 1,-3-5 3,3 4 0,-3-3-11,3 3 1,-3-5 40,3 1 1,1-2 74,4-3 0,0-4 70,0-4 1,0-3-82,0-1 0,2-1-90,2-4 1,-1-2 17,5-6 1,1 0-71,4 0 0,0 0 57,0 0 1,4-6-91,0-2 0,1-4-94,-5-1 1,0 2-262,-1 2 0,-3-2-59,0 2 0,-5-1-2009,5 1 134,-6-2 834,8 9-466,-9-3 918,3 5 1068,-5 0 0,6 0 0,1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4.82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13 39 7764,'8'-5'-777,"-3"-3"1236,-5 1 0,5 0 491,-1 3 359,0 2-707,-4-4 106,0 6-88,0 0 84,0 6-226,0 1 0,-1 6-47,-3 0 1,2 0-132,-2 0 0,2 0-269,2 0 0,-4-4 72,0-1 1,-1 1-76,5 4 1,0 0-96,0 0 0,-1 0-153,-3 0 1,2 0 16,-2 0 1,3 4-111,1 0 0,0 0-4,0-4 0,0 0 71,0 0 1,1-4 21,3 0 0,-1-5 107,6 4 1,-2-3 64,2 3 1,2-5-58,-2 2 0,2-4-25,2-1 1,4-6-81,1-2 1,-1 0-197,-4 0 1,1-1-7,4-4 0,-8 2-235,3 2 0,-3-2 14,3 2 0,-2 2 256,-2-2 1,1 5 380,-6-5 0,2 5 0,-2-5 0,-2 6 0,3-8 0,-5 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5.14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25 207 7290,'-7'0'246,"-5"0"199,11 0 1,-3-4 66,8 0 1,-1-2 99,5 2 1,1 1-250,4-6 0,4 6 41,1-1 1,0 1-48,0-1 0,-4 2-108,3-2 0,2 1-136,-2-1 0,6 2-151,-1-2 1,-2 1 93,1-1 0,1-2-70,4-2 1,-4-4-572,-1 3 0,-4 2 272,5-1 1,-6-1-511,1-4 1,-3 2-203,-1 2-936,0-3 867,-5 5 1094,-3 0 0,-5-5 0,-5 11 0,-3-5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4:55.72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39 1011 7696,'0'7'302,"0"4"1,0-8 276,0 6-45,0-6 0,2 2 299,2-5-399,3 0 0,6 0-94,0 0 1,4-5 34,1-4 1,0-4-48,0-4 0,0 1 132,4-6 1,2 1-98,-2-5 0,-2 0-127,2 0 0,-5-1 162,5-3 0,-5 2-34,4-2 0,-5 3 16,2 1 0,-4 0-190,-1 0 1,-2 0-25,-2 0 0,-2 5-63,-2-1 1,-4 5 86,3-5 0,-2 2 37,-2-2 0,0-1-31,0 6 0,-2-2-28,-2 2 1,1 1-49,-6-5 1,5 4-13,-5-5 1,5 6 32,-4-1 0,-1-2-100,-4 2 1,4-2 24,1 2 1,-1 3-166,-4-4 1,0 4 0,0 1 0,0 0 98,0 0 0,0 0 285,0 0-249,0 0 25,1 0 0,-6 5 21,1-1 1,-2 5-50,2-5 1,-2 6 3,-2-1 1,2-2-113,6 2 1,0-1 85,0 5 1,0-1-1338,0-3 964,0 2 0,5-4-2533,-1 6 441,6 0 1046,-3 0 0,2-1 1408,0-3 0,-1 2 0,5-3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7.9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15574,'0'8'826,"1"-1"-839,4-3 48,-4-2 0,5 5 96,-6-3 1,0 3-65,0 6 0,1 0-150,4 0 0,-4 0 54,3 0 1,-2 6 19,-2 2 0,4-1 49,0 2 0,1-2-104,-5 2 0,0-2 64,0-3 1,4-2-2,0 2 1,1-3-17,-5-1 0,0 0-306,0 0-52,0-6 78,0-1-1088,0-6-83,0 0 1,5-6-1,3-1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2:52.4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389 5651 8434,'0'10'-456,"0"-5"625,0 3-197,0-3 1,-1 1 299,-2 0-184,2-3 28,-3 5 1,4-6-75,0 4 0,-1-4 76,-2 1 1,2-1 52,-2 1 489,2-2-245,1 3 1026,0-4-1305,0-4 1,0-1-190,0-4 1,0 3 188,0 0 1,0-1-42,0-2 0,1 3-15,2 0 0,-2 0 29,2-4 1,-2 4-34,-1 0-40,0 0 0,0-3 2,0-1 0,0 4 31,0 0 0,3 3-21,0-3 1,0 3 62,-3-4 1,0 4 11,0-3 1,0 3 319,0-3-257,0 4 56,0-6-131,0 2 0,0-3-116,0 0 0,0 3 94,0 0-70,0-1 1,0-2 17,0 0 0,0 3 22,0 0 0,0-1-13,0-2 1,0 3 48,0 0 38,0 0-25,0-4-155,0 1 0,0 0 46,0 0 0,0 2-15,0 1 0,0 3 33,0-3 1,0 3-1,0-3-31,0-1 1,0-2 26,0 0-23,0 0 0,0-1 21,0 1 246,0 0-203,0 0 0,0-1 71,0 1-176,0 4 83,0-3 1,0 6-38,0-5 82,0 5-182,0-6 126,0 7-83,0-7 56,0 3 0,0-1 198,0-1 1,0 4 99,0-3 0,0 3-174,0-3 1,3 3 47,0-3 0,0 3-63,-3-4 0,0 4-57,0-3 72,0 0 0,0-3-247,0-1 98,0 1 0,0 0-75,0 0 1,0 2 60,0 1 1,0 0 52,0-3 0,0 3 100,0-1 0,0 4-94,0-3 0,0 3 25,0-3 0,0 3-10,0-3 1,0 3-57,0-4 98,0 1-162,0-3 95,0 0 0,0-1-14,0 1 0,0 3 141,0 0 0,0 3-121,0-3 0,0 2 130,0-2 0,0 3-105,0-3 0,0 3-11,0-3 1,0 3 33,0-3 1,0 2-165,0-2 20,0 4 1,-1-5 129,-2 4-145,2-4 88,-3 2 123,4-5 1,0 4-107,0 0 0,0 3 3,0-3 0,-3 3-15,0-4 6,0 1 0,3-3-278,0 0 283,0-1 1,0 1-24,0 0 1,-1 0-19,-2-1 77,2 1 0,-3 0-62,4 0 1,0-1 181,0 1-140,0 0 0,0 0 7,0-1 0,0 1 2,0 0-8,0-1 0,0 1 1,0 0 1,-1 0 11,-3-1-37,3 1 1,-3 0 15,4 0 0,0-1-49,0 1 0,0 3-13,0 0 0,0 0-66,0-4 106,0 1 1,0 0-1,0 0 1,0-1 6,0 1 1,0 0-19,0-1 1,0 4 319,0 0-240,0 0 0,0-3 224,0-1-273,0 1 1,0 0 9,0 0 0,0-1-79,0 1 0,0 0 91,0 0 0,0-1-44,0 1 1,0 0 19,0 0 0,0-1-57,0 1 1,0 3 34,0 0 1,0-1 15,0-2 0,0 0-2,0 0 1,0 2 1,0 1 0,0 0 0,0-3 0,0 0-1,0-1 1,0 4 65,0 0 1,0 0-63,0-3 0,0-1 160,0 1-148,0 0 0,0-4 19,0 1 1,0 0-8,0 2 1,0 1-165,0 0 1,0-3-59,0-1 0,0 1 132,0 3 1,0-1 49,0 1 1,3-1-32,0-3 1,1 6 58,-4-2 0,0 2-131,0-3 254,0 1 1,0 0-85,0 0 0,0 3 91,0-1-114,0 1 1,0-3-1,0 0-54,0-1 1,0 1 51,0 0-59,4 0 0,-3-1 24,2 1-2,-2 0 1,-1 0-49,0-1 1,0 4 49,0 0 1,0 0-100,0-4 0,0 4 86,0 0 1,0 0-49,0-3 0,0-1 36,0 1 1,0 0 39,0 0 1,0 2 76,0 1 334,0 0-222,0-3-150,0 0-19,0-1 76,0 1-195,0 0 1,0 0 131,0-1 1,0 4-227,0 0 344,0 0-86,0-4 1,0 1 97,0 0 1,0 3-96,0 0 1,0 3-41,0-4 22,0 5 1,0-6-153,0 2 1,0 1 223,0-1-253,-4-1 0,3-2 92,-2 0 1,2 3-81,1-1 0,0 4 157,0-3 0,0 3 437,0-3-186,0 4-261,0-6 1,0 6-13,0-5 0,0 4 130,0-3-323,0 4 183,0-6-308,0 3 210,0-5 0,0 4 28,0 0 1,0 3 54,0-3 0,0 3-30,0-3 1,0 3 32,0-4 1,0 4-32,0-3-67,0 0 1,0-3 87,0-1 0,0 1-56,0 0 0,0 3 31,0-1 0,0 1-40,0-3 306,0 0-211,0 0 0,0-1 134,0 1 1,0 3-134,0 0 2,0-1 1,0-2 14,0 0 1,0 3-112,0 0 1,0-1 49,0-2 0,1 1-21,2 2 1,-2-2 55,2 1 1,-2-1-25,-1-1 1,0 0 124,0-1 1,0 1-114,0 0 51,0 0 1,0-1-45,0 1 0,0 0 36,0-1-208,0 1 183,0-4 0,0 3-83,0-3 1,0 3 56,0 1 0,0-1 87,0 1 0,0 0-93,0 0 1,0 2 156,0 1 0,0 0-139,0-3 1,0 0 20,0-1 0,0 4-153,0 0 0,0 0 101,0-4 1,0 1-102,0 0 1,0 0 112,0-1 1,0 1 31,0 0 0,0 3-61,0 0 1,0-1 95,0-2 0,0 0-108,0 0 0,0-1 6,0 1 0,0 0-17,0 0 1,0-1 62,0 1 1,0 0-18,0-1 1,0 1-9,0 0 0,0 0 201,0-1 1,0 1-131,0 0 0,0 0 116,0-1 0,-3 1-144,0 0 1,0 0 9,3-1 0,0 1-100,0 0 0,0-4 113,0 1 1,0 0-67,0 2 1,0 1 46,0 0 0,0-3-49,0-1 0,0 1-3,0 3 1,0-4 48,0 1 1,0-1-18,0 0 0,0 3 4,0-2 1,-1-2-84,-3 2 1,3-2 77,-2 2 0,2 2-19,1-3 0,0 0 9,0 1 1,0-1 0,0 4 1,0 0-13,0 0 0,-1-4 33,-2 1 0,2-1-51,-2 4 1,2 0-2,1 0 1,0-4-112,0 1 0,0 0 127,0 2 1,0 0-22,0-2 1,0 1 4,0-1 0,0 2 77,0 1 0,0-1-89,0 1 1,0-3 221,0-1 1,0 1-67,0 3 1,0-1-41,0 1 1,0-3-62,0-1 1,0 1 31,0 3 1,0-4-67,0 1 1,0-3 55,0 2 0,0 0 257,0 1 1,0 1-162,0-1 0,0-1 134,0 0 1,3 1-77,0 3 0,0-2 73,-3-1 1,0 2-388,0-3 1,0 3 175,0 1 0,0 0-336,0-1 0,1 1 145,2 0 0,-2-1-252,3 1 255,-3-4 0,-1-1 244,0-1 1,0 5-145,0 4 1,0-1 16,0-2 1,0 0-9,0 0 1,0-1 24,0 1 0,0 0-147,0 0 0,0-1 100,0 1 0,0 0-44,0-1 0,0 1 36,0 0 1,0 0 352,0-1-248,0 1 1,0 0-44,0 0 92,0-1 1,0 1-77,0 0 1,0 3-33,0-1 0,0 1 50,0-3 0,0 3-333,0 0 299,0-1 1,-4-2-85,1 0 1,0 0 19,3-1 0,0 1 7,0 0 0,0 0 0,0-1 0,0 1 11,0 0 1,0 0-25,0-1 33,0 1 0,0 0 116,0 0 0,0-1-16,0 1 1,0 3 354,0 0-422,0-1 0,0-2 51,0 0-286,0 0 0,0-1 169,0 1 1,0-1-90,0-2 0,0 1 127,0-1 1,0 2-48,0 0 1,0 1-22,0 0 1,0 0 327,0-1-164,0 1 1,0 0-10,0-1-366,0 1 293,0 0-90,0 0 1,0-1 81,0 1 1,0 3 7,0 0 1,3 3 20,0-3 95,1-1 1,-4-2-97,0 0 0,0 0 248,0-1-185,0 1 1,0 0-35,0 0 1,0-1-35,0 1 1,0 0 33,0-1 1,0 1-33,0 0 1,0 0 28,0-1 16,0 1 1,0 0 38,0 0 1,0-1 98,0 1-193,0 0 1,0 0 50,0-1 0,0 1-171,0 0 0,0 2 159,0-3 1,0 5-120,0-7 1,0 4 87,0-5 0,0 2-15,0-1 0,0 1 74,0-1 0,0-1 11,0 0 0,1 2 255,2 5 1,-2-3 165,2 3-44,-2-2-323,-1-1 0,0 0-192,0-1 0,0 4 190,0 0-255,0 0 1,0-4-140,0 1 171,0 0 60,0 0 0,0-1-1,0 1 0,0 3 165,0 0 0,0 3-82,0-3 0,0 2-41,0-2 1,0 3 48,0-3-320,-4 0 55,3-3 202,-3-1-140,4 1 60,0 0 151,0 0-151,0-1 301,0 1-285,0 0 45,0-1 0,0 4-49,0 0 1,0 3 57,0-3 19,0 4-45,0-6 355,0 7-350,0-8-11,0 8 47,0-7 1,0 6 78,0-4 1,0 3 36,0-3 0,0 2 36,0-2 275,0 4 324,0-6-1554,-5 3 541,4-4 1,-3 2 287,4 1-10,0 4-179,0-6 52,0 7-273,0-7 286,0 2 1,0 0 6,0 0 283,0 4-244,0-6 1,0 6 331,0-4-42,0 4 38,0-7 0,0 7-332,0-4 187,0 4-336,0-6 0,0 6 86,0-4 0,0 2-32,0-2 1,0 3 67,0-3 1,0 3 21,0-3 1,0 3 65,0-3 1,0 2 148,0-2 0,0 3 51,0-3 492,0 4-395,0-6 0,0 6 43,0-5-603,0 5 199,0-2-330,-4 0 237,3 3 0,-3-4-172,4 2 129,0 2 136,0-3 1,0 3-17,0-2 20,0 2 1,0-5-392,0 3 314,0 2-97,0-7 235,0 3 7,0-4 1,0 3 42,0-1 1,0 4-204,0-3 443,0 4-230,0-6 0,0 6-504,0-4 315,0 4-102,0-7 0,0 7 118,0-4 123,0 4 0,0-3 581,0 2-271,0 2-107,0-3 649,0 4-528,-4 0-143,3 0-232,-7 0-63,2 4 1,0-3 106,0 2 1,3 1-98,-3-1 1,3 1 129,-3-1 0,3-1-174,-4 4 0,2-2 85,-1 2 0,-2-3 38,2 3 0,0-3 53,0 3 0,0-3 19,-3 4 0,1-4-35,1 3 0,-1-1 20,2 1 0,-2 2 30,-1-1 1,2-2-47,1 1 0,0-1 86,-3 1 1,3 2-75,-1-1 1,1-2 433,-3 1-340,0 0 1,-1 3 166,1 1 0,0-2-183,0-2 1,-1 1 19,1-4-72,0 5 0,0-4-130,-1 2 0,4 1-5,0-4 0,3 1 129,-3-1 0,3-2-20,-4 2-20,5 3 275,-6-5-65,7 3 37,-3-4-2361,4 0 2055,4 0 1,-2-3-15,4 0 0,-3-4 58,4 4 0,-4-1-89,3 1 0,-3-1 81,3-2-31,0-2 0,4 2 58,-1-3 0,0 3-60,0 0 1,1 0 79,-1-4 1,3 0 9,1-2 0,-1 1 147,-3-1 1,4 2-83,-1 0 0,0 1-89,-2 0 0,-1 0-73,0-1 1,-1 4 92,-2 0 0,3 3-172,-3-3 1,2 3 84,1-3 1,-2 4 157,-1-2-57,0-1 0,2 3 64,-2-4 125,3 4 1,-8-3-8,2 2-110,-2 2 44,3-3-196,-3 4 193,3 0-672,-4 0 492,4 0 19,-3 0-29,3 0 114,0 0 1,-2 0 6,5 0 197,-5 0-181,6 4 0,-3-3-69,4 2 1,-3 1 247,1-1-225,-1 4 1,3-3 111,0 3 1,-2 1-127,-1-2 0,0-1-5,3 1 1,0-1 87,1 2 0,-1 1-58,0-2 0,0 2-65,1 1 0,-1-2 71,0-1 1,1 0-95,-1 3 0,0 0 73,0-3 1,1 1-143,-1-4 0,0 3 94,0-3 1,1 0-12,-1-3 0,-3 3 13,0 1 17,0-1-65,4-3 69,-1 0 295,-4 0-275,-1 0-2011,-4 0 1186,-4 0 328,3 0 249,-3 0-1393,4 0 2286,0 4-327,0-3 44,0 3-172,0-4-291,0 4 120,0-3 1,3 4-275,0-2 1,1-2 51,-1 2 90,-2-2 598,8 4-401,-8-4 0,6 4 180,-4-2-213,0-2 1,0 4-222,0-2 149,0-2-335,1 3 257,-3-4-78,8 4 396,-8-3-363,3 3 894,-4-4-1914,0 0 56,-4 0 0,-1 0-676,-5 0 0,4 0-554,0 0 2281,0 0 0,-8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8.2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0 8763,'-6'7'1283,"4"-1"1,-3-5-873,5 4 196,0-4 33,0 5 99,0 0-469,0 1 0,0 2 12,0-1 1,0 1-45,0 4 1,0-5-183,0 1 0,1 0 104,3 4 0,-2 0 78,2 0 1,2-1-262,-2 1 1,0 0-337,-4 0 0,2 0 201,2 0 1,-2 0-458,2 0 339,-3 0 1,1-1-136,2-4-314,-2 4 171,3-5-262,-5 0 165,0-1-1172,0-6 929,6 0 894,-4 0 0,3 0 0,-5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9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 8945,'0'13'1312,"0"-6"-1006,0-2 283,0 1-32,-6-4-66,5 9-275,-5-4 1,6 2 225,0 0-290,0-6 1,0 8-38,0-2 1,0-2 113,0 1 0,0-3-157,0 3 54,0 1 0,4 4-31,0 0-4,1 0 0,-5 0-209,0 0 1,0 0 4,0 0 0,4 0-147,0 0-28,1 0 0,-5 0-64,0-1-21,0 1 261,0 0 1,1-1-148,3-3 0,-2-2-56,2-3-200,-2-3-232,-2 5-193,0-6 88,0 0-205,0 6 413,0-5 1,0 7 643,0-4 0,0 3 0,0 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9.7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7769,'0'8'1427,"0"-3"-922,0 1-192,0-4-8,0 9 951,0-9-823,0 9 1,0-8-1,0 6 0,0-5-159,0 5 1,0-5-224,0 4 0,0-3 159,0 3-208,0 1 1,0 4 85,0 0 0,0 0 2,0 0 0,0 0-69,0 0 1,0 0 16,0 0 0,0 0-55,0 0 1,0 0 104,0-1 0,4 1-188,0 0 166,1 0 0,-5-4 70,0 0-473,0-1 126,0 5 175,0 0-528,5 0 176,-3-6-635,3-1 297,-5-6-1267,0 0 1993,0-6 0,0-7 0,0-7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8.6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 7854,'0'8'315,"0"1"159,0-6 1,-1 7 1,-4-6 287,4 0-101,-5 2-109,6-4-298,0 9 1,0-8 78,0 6-26,0-6-89,0 8 1,0-4 5,0 6 1,0-4-24,0-1 36,0 1 1,2 4-450,2 0 75,-3 0 0,5 0-88,-6 0 0,2-2 98,2-2 0,-3 2-3,4-2 1,-4-2 22,-1 2 1,1-5-3,4 5-427,-4-6 136,5 8-596,-6-9 314,0 3-574,0 1 243,6-4 491,-5 9 0,5-8-140,-6 6 661,0-6 0,6 8 0,1-4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9.0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0 7769,'0'7'0,"-4"1"423,-1-4 128,1-3 54,4 5 233,0 0-238,0-5-167,0 11-235,0-5 0,0 2 234,0-1-35,0 1-235,0 4 1,0 0-70,0 0 1,0-5-234,0 1 144,0 0 1,1 4-207,4 0 1,-4-5 62,3 1-612,-2-1 383,-2 5 1,1-1-647,4-3 511,-4 2 1,5-8-227,-6 6-299,0-7 1028,0 4 0,6 0 0,1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5.1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26 272 8852,'-5'8'1264,"3"-3"-773,-3-5 19,5 0-25,0 0 47,0-5 177,0 3-189,0-9-248,0 4 1,0-2 378,0 0-164,0 6-334,0-8 1,0 8 289,0-6-482,0 6 1,0-4-287,0 3 79,0 3-142,0-11 152,0 5 203,0-6 1,0 4-10,0 1 0,0 3 135,0-3 0,0 3-11,0-3 0,0 3 74,0-3 0,0 3-58,0-3 0,0 3-19,0-3 1,-5 4-33,1-5 1,0 5 86,4-5 4,0 6-20,0-8-188,0 9 0,0-5-128,0 3-267,0 2-622,0-4 465,0 6-5157,0 0 5122,0-5-170,0 3 827,0-4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5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53 208 7572,'-8'0'1385,"-3"0"-189,9 6-789,-3-5 1,3 5-8,-2-6 43,3 0-218,-5 0 141,6 0-170,0-6 0,0-1 59,0-6 0,0 5-13,0-1 0,0 5-4,0-5 0,0 5-56,0-5 0,0 5-171,0-5 0,0 5 184,0-5-304,0 1 123,0-5-108,0 0 35,0 0 0,0 4-15,0 0-65,0 7 202,0-10-105,0 11 1,-2-5 72,-2 6 0,3-2-738,-4-2-4,4 3 214,1-5 1,0 4-477,0-2-333,0 3-419,0-5 700,0 6 836,0 0 1,0-6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6.0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53 299 8367,'-7'0'1527,"1"0"-926,6 0-56,0 0-297,-6 0 0,5-2 223,-4-2-158,4 3 5,1-11-6,0 11 229,0-11-385,0 5 1,0-2 59,0 1 0,0-1-8,0-4 1,0 4-178,0 1 0,-2-1 144,-2-4 1,3 5-269,-4-1 0,4 5-16,1-5 1,0 5-306,0-5 249,0 0 1,0 1 47,0-1 0,0 5-112,0-5 44,-6 1-112,5-5 89,-5 0-38,6 0 0,0 4-424,0 0-220,0 7-540,0-10 493,0 11 414,0-5 0,0 4 523,0-2 0,0 3 0,0-5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16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65 337 7819,'-7'0'614,"1"0"270,0 0-478,5 0-27,-5-6 157,6 5-223,0-10 195,0 3-227,0-5 1,0 5 507,0-1-492,0 0 0,0-3 264,0-1 0,0 0-143,0 0 0,0 0 9,0 0 0,0 0-88,0 0 1,-4 0-185,-1 0 1,1 0 52,4 0 1,-4 0-50,-1 0-3,1 0 0,4 0-144,0 0 0,-4 5-136,-1-1 0,1 5 50,4-5-248,0 6 1,0-4 30,0 3-909,0 2 556,0-3-536,0 5-2624,0 0 3804,0 5 0,6 2 0,1 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4.2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40 7756,'-7'5'1077,"-4"-3"0,8 3 609,-6-5-96,6 6-453,-3-4 361,6 3-922,0-5 0,6 0-193,3 0 0,7 0 24,1 0 0,6 0-77,-1 0 0,-2-4-39,1 0 1,1-5-139,4 5 0,0-2 0,0 2 0,-1-2-16,1-3 0,0 2-74,0 3 1,0 2-39,0-2 1,-6 3 0,-3 1 1,-2 0-6,-2 0 51,5 0 1,-5 1 70,0 3 1,-4-1-40,-5 6-198,-2-6-395,3 8 235,-5-9-639,0 4 651,-5-6 0,2 0-628,-6 0-340,6 0 281,-8 0 0,8-2-505,-6-2-448,6 2 365,-8-9-405,9 9 1922,-9-9 0,10 9 0,-5-3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21:53.4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74 8304,'0'-15'-490,"0"1"0,0 4 1202,0 0-371,0 7 1,0-5 453,0 3-280,0 3-494,0-5 0,0 14 103,0 3 0,0 3-130,0 2 1,0-1 6,0 1 0,0 6-2,0 4 1,0 2 62,0 3 0,0-1-196,0 1 0,2 1 46,3 3 0,-4-3 85,4 3 0,2-3-103,-2-1 0,-1 4 131,-4 0 0,0-1-171,0-9 0,5 3-76,0-8-154,0 1-115,-5-5 111,0-7-70,0-2 228,0-6 61,0-6 1,0 2-128,0-5 80,0 5 1,2-4 0,3 3 0,-4 2 207,4-7 0,-3 7 0,-2-17 0,0 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4.6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27 415 7756,'0'13'660,"-6"0"1053,5 0-1131,-5 0 497,6-6-227,0-1-170,0-6-147,0 0 1,4-2 26,0-2-398,7-3 1,-9-11 88,7 1 1,-2-2 65,2 2 1,2 3 162,-2-4 0,-2 0-107,2 0 0,-2-3-22,2 4 0,1-5-88,-6 5 0,6-2-169,-1 2 1,-2 1 55,2-6 1,-5 7-87,5-3 0,-2 0 58,1 0 0,4 1 69,-3 4 0,-2-3-32,1 3 0,-3-2-24,3 6 0,-5 2 231,2-2-67,-4 6 593,-1-3-638,0 6 0,-1 0-180,-4 0 0,2 0-83,-5 0 1,-1 5 64,-4-1 1,0 0-180,0-4 1,0 0 107,0 0 0,3 0-859,-3 0 0,8 0 369,-8 0 1,3 0-897,-3 0 1,0 0-503,0 0-1240,0 0-324,0 0 3465,0 0 0,0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5.2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13 105 7738,'-7'0'3732,"2"0"-2730,5 0 2525,0 0-2686,5 0 1,0 0-331,8 0 1,-2-2 106,11-2 0,-1 1-204,5-6 0,0 2-13,0-2 1,4-2-183,0 2 1,5-1-20,-5 2 1,5-2-220,-5 5 75,0 1 0,-5 0 164,-4-1-508,-2 1 276,0 4 0,-9 0-302,3 0-630,-3 0-780,-3 6 554,-1-5-611,-6 5 762,0-6-1709,-6 6 1322,-1-5 1406,-6 5 0,0 0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156 441 7738,'0'9'313,"0"-1"1,-4-3 1350,-1 3-1253,1-5 0,4 4 1023,0-2-593,0-4-175,0 5 0,0-7-230,0-4 0,1 1 163,4-9-342,2 3 0,1-10-115,1 2 33,0 4 1,-1-10-45,1 2-66,0 3 1,2-4 234,-2 6-288,2 0 138,-3-2 1,0 5 122,1-4-184,-6-2-7,2 12 0,0-10 119,-1 10 44,0-4 164,-4-1-281,0 6 0,0-4 92,0 2-320,-5 3 246,-3-5 48,1 9-293,-4-9 78,4 4 1,-6-2 97,0 0 1,-5 2-79,1-2 0,0-2-84,4 2 0,0 2-237,0-2 0,-4 7-924,-1-3 426,1-2-512,4 6 1,0-5 626,0 6 1,5 0-2112,-1 0 2816,6 0 0,-8 6 0,3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6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79 7759,'-9'7'641,"0"-3"1526,6 3-872,-8-5 904,9 3-539,-3 1-786,5-4 1,1 3-343,3-5 0,4 0 89,5 0 1,4-4-192,0 0 0,6-2-176,-1 2 1,7 1-185,1-6 1,0 2 113,-4-2 0,4-2-239,0 2 0,5 2 103,-5-2 0,0 5-310,-4-5 1,-4 5-537,-1-4-482,-5 5 122,3-3 436,-12 6-608,-1 0 447,-6 0-942,-6 0 18,-1 0-603,-6 0 2410,0 0 0,0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5:36.9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52 441 7791,'0'13'0,"-1"-4"0,-4-1 1571,4-5-442,-11 9-307,11-11 771,-5 5 152,6-6-1266,0 0 0,6-6-23,3-2 1,2-5-177,2-5 0,0 2-40,0-5 0,0-1 15,0-4 0,0 1 72,0-1 1,0 4-118,0 0 0,0 2 13,0-1 1,0-2-25,0 5 0,-1-3 6,1 4 1,-5-1 43,-4 5 0,2 0 188,-2 0 297,0 1-462,-4-1 1,-5 1 378,-4 3-622,-3 4 0,-5 3 131,0-2 0,0 2-511,4-2 1,0 3 229,0 1 1,-5 0-972,1 0 1,0-2 530,4-2 1,0 3-2755,0-4 1564,0 4 192,0 1 1,2-2 224,2-2 1334,3 3 0,1-5 0,-3 6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6:16.7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16900,'0'13'221,"0"0"1,0 0-111,0 0 1,0-1-155,0 1 0,0 5 54,0-1 1,4 5-103,0-5 0,1 2 35,-5-2 0,1-3 64,3 3 0,-2-2 23,2-2 1,-3 0 3,-1 0 1,0 0 4,0 0 0,0-5-20,0 1 1,0-1-35,0 5 1,0-4 107,0 0-208,0-1 173,0 0-333,0 3 25,0-10-186,0 5 370,0-6 1,0-1 164,0-4 0,0 3 431,0-7-364,0 0 1,0-4 27,0 0 1,0 0-61,0 1 0,0-1-200,0 0 1,0 0 26,0 0 1,0 0-309,0 0 290,0 0 1,0 0-204,0 0 57,0 0 0,5 0 58,-1 0 1,0 4 88,-4 1 0,0 4-44,0-5 0,0 5 318,0-5-109,0 6 1,0-4 324,0 3-205,0 2-157,0-4-306,0 6 0,0 6 118,0 3 0,0 2-147,0 2 1,0 4 59,0 1 0,0 5 34,0-2 0,0 2 97,0-1 0,0-3 143,0-6-93,0 5 1,0-3 197,0 2 0,0-7 19,0-1-139,0-6-692,0 2 450,0-5 1,0-1-551,0-3 1,0-5-34,0-8 1,0-3-998,0-6 1765,0 0 0,0-6 0,0-1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6T18:36:17.6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13 180 7896,'-5'-7'19,"3"-4"1,-4 8 365,6-6 253,0 6-142,0-8 231,0 4-472,0-6 0,0 4 451,0 0-440,0 6 1,0-4 121,0 3-134,0 2 230,0-3 129,6 5-182,-4 0 476,3 0-565,-5 0 0,5 1-139,-1 3 0,0 4-53,-4 5 0,0 0-166,0 0 1,0 4-45,0 0 0,0 5 21,0-5 0,0 6-57,0-1 0,0 2 93,0 2 0,5 0-63,-1 0 1,0-2 2,-4-2 0,0 1 284,0-6 0,0 0 154,0-4-266,0 0 1,0-4-9,0-1 72,0-5-124,0 3 1,0-7 56,0-4 1,0 2 72,0-5 1,0-1-105,0-4 1,0 0 4,0 0 0,0-1-28,0-3 1,0 1 3,0-6 0,0 1-75,0-5 0,0 0 102,0 0 0,0 4-152,0 1 0,-1 1 75,-3-2 1,2-2-143,-2 2 1,2-1 28,2 1 0,0 4-318,0 5 1,0 0-292,0 0-118,-5 0 86,3 6 213,-4-5 76,6 11 1,0-4 87,0 10 0,0-2-491,0 5 1,-1-3 329,-3 3 1,2 1-509,-2 4 1040,2 0 0,2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6/9/21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33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2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focus is on continuous control, which has promising applications in robotics and control</a:t>
            </a:r>
          </a:p>
          <a:p>
            <a:r>
              <a:rPr lang="en-US" dirty="0"/>
              <a:t>Solving continuous MDPs: Find a policy that maps from states to actions</a:t>
            </a:r>
          </a:p>
          <a:p>
            <a:r>
              <a:rPr lang="en-US" dirty="0"/>
              <a:t>Model-based policies have explicit dynamics/plans</a:t>
            </a:r>
          </a:p>
          <a:p>
            <a:r>
              <a:rPr lang="en-US" dirty="0"/>
              <a:t>Open problem for decades, challenging class of problems because of these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piece of background we will use</a:t>
            </a:r>
          </a:p>
          <a:p>
            <a:r>
              <a:rPr lang="en-US" dirty="0"/>
              <a:t>Go read their paper! We just modernize it</a:t>
            </a:r>
          </a:p>
          <a:p>
            <a:r>
              <a:rPr lang="en-US" dirty="0"/>
              <a:t>SVG is a general class of methods popularized in </a:t>
            </a:r>
            <a:r>
              <a:rPr lang="en-US" dirty="0" err="1"/>
              <a:t>Heess</a:t>
            </a:r>
            <a:endParaRPr lang="en-US" dirty="0"/>
          </a:p>
          <a:p>
            <a:r>
              <a:rPr lang="en-US" dirty="0"/>
              <a:t>Learn a reactive policy using gradients of some value estimate</a:t>
            </a:r>
          </a:p>
          <a:p>
            <a:r>
              <a:rPr lang="en-US" dirty="0"/>
              <a:t>Beauty: Generality of this class of methods: Model-based, model-free, entropy penalty</a:t>
            </a:r>
          </a:p>
          <a:p>
            <a:r>
              <a:rPr lang="en-US" dirty="0"/>
              <a:t>Perspective of amortized optimization, finds policy to maximize the value estimate in a single 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2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won't review SAC in this talk</a:t>
            </a:r>
          </a:p>
          <a:p>
            <a:endParaRPr lang="en-US" dirty="0"/>
          </a:p>
          <a:p>
            <a:r>
              <a:rPr lang="en-US" dirty="0"/>
              <a:t>Model-free method for continuous control</a:t>
            </a:r>
          </a:p>
          <a:p>
            <a:r>
              <a:rPr lang="en-US" dirty="0"/>
              <a:t>Soft = Adds entropy penalty to the action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95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 insight: the model-free algorithm SAC’s policy update is just a stochastic value gradient</a:t>
            </a:r>
          </a:p>
          <a:p>
            <a:r>
              <a:rPr lang="en-US" dirty="0"/>
              <a:t>We consider a model-based extension of it called SAC-SVG(H)</a:t>
            </a:r>
          </a:p>
          <a:p>
            <a:endParaRPr lang="en-US" dirty="0"/>
          </a:p>
          <a:p>
            <a:r>
              <a:rPr lang="en-US" dirty="0"/>
              <a:t>On the left, when the horizon is zero, we capture SAC and the value estimate is the standard SAC value estimate.</a:t>
            </a:r>
          </a:p>
          <a:p>
            <a:r>
              <a:rPr lang="en-US" dirty="0"/>
              <a:t>On the right, when the horizon is &gt;0, we perform a model-based value expansion.</a:t>
            </a:r>
          </a:p>
          <a:p>
            <a:endParaRPr lang="en-US" dirty="0"/>
          </a:p>
          <a:p>
            <a:r>
              <a:rPr lang="en-US" dirty="0"/>
              <a:t>Why do this? Model-based value expansion can be more accurate and adapt better to the most recent policy than a model-free estimate</a:t>
            </a:r>
          </a:p>
          <a:p>
            <a:endParaRPr lang="en-US" dirty="0"/>
          </a:p>
          <a:p>
            <a:r>
              <a:rPr lang="en-US" dirty="0"/>
              <a:t>Caveat: Can’t do this for too long or the model becomes inaccurate</a:t>
            </a:r>
          </a:p>
          <a:p>
            <a:endParaRPr lang="en-US" dirty="0"/>
          </a:p>
          <a:p>
            <a:r>
              <a:rPr lang="en-US" dirty="0"/>
              <a:t>Also introduces the problem of needing to learn the dynamics from the system, we use a simple LSTM</a:t>
            </a:r>
          </a:p>
          <a:p>
            <a:endParaRPr lang="en-US" dirty="0"/>
          </a:p>
          <a:p>
            <a:r>
              <a:rPr lang="en-US" dirty="0"/>
              <a:t>Emphasize simplicity of the dx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2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Data-limited locomotion tasks from POPLIN</a:t>
            </a:r>
          </a:p>
          <a:p>
            <a:endParaRPr lang="en-US" dirty="0"/>
          </a:p>
          <a:p>
            <a:r>
              <a:rPr lang="en-US" dirty="0"/>
              <a:t>Short horizon (even just 2!) works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98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Locomotion tasks from the MBPO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0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28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don't solve model-based 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0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On The Stochastic Value Gradient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40493"/>
            <a:ext cx="10972800" cy="4685671"/>
          </a:xfrm>
        </p:spPr>
        <p:txBody>
          <a:bodyPr/>
          <a:lstStyle>
            <a:lvl1pPr>
              <a:defRPr/>
            </a:lvl1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0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8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Amos et 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On The Stochastic Value Gradient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1">
              <a:lumMod val="75000"/>
            </a:schemeClr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9144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9144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21" Type="http://schemas.openxmlformats.org/officeDocument/2006/relationships/image" Target="../media/image13.png"/><Relationship Id="rId42" Type="http://schemas.openxmlformats.org/officeDocument/2006/relationships/customXml" Target="../ink/ink20.xml"/><Relationship Id="rId63" Type="http://schemas.openxmlformats.org/officeDocument/2006/relationships/image" Target="../media/image34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image" Target="../media/image82.png"/><Relationship Id="rId170" Type="http://schemas.openxmlformats.org/officeDocument/2006/relationships/customXml" Target="../ink/ink84.xml"/><Relationship Id="rId191" Type="http://schemas.openxmlformats.org/officeDocument/2006/relationships/image" Target="../media/image98.png"/><Relationship Id="rId107" Type="http://schemas.openxmlformats.org/officeDocument/2006/relationships/image" Target="../media/image56.png"/><Relationship Id="rId11" Type="http://schemas.openxmlformats.org/officeDocument/2006/relationships/image" Target="../media/image8.png"/><Relationship Id="rId32" Type="http://schemas.openxmlformats.org/officeDocument/2006/relationships/customXml" Target="../ink/ink15.xml"/><Relationship Id="rId53" Type="http://schemas.openxmlformats.org/officeDocument/2006/relationships/image" Target="../media/image29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77.png"/><Relationship Id="rId5" Type="http://schemas.openxmlformats.org/officeDocument/2006/relationships/image" Target="../media/image5.png"/><Relationship Id="rId95" Type="http://schemas.openxmlformats.org/officeDocument/2006/relationships/image" Target="../media/image50.png"/><Relationship Id="rId160" Type="http://schemas.openxmlformats.org/officeDocument/2006/relationships/customXml" Target="../ink/ink79.xml"/><Relationship Id="rId181" Type="http://schemas.openxmlformats.org/officeDocument/2006/relationships/image" Target="../media/image93.png"/><Relationship Id="rId22" Type="http://schemas.openxmlformats.org/officeDocument/2006/relationships/customXml" Target="../ink/ink10.xml"/><Relationship Id="rId43" Type="http://schemas.openxmlformats.org/officeDocument/2006/relationships/image" Target="../media/image24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72.png"/><Relationship Id="rId85" Type="http://schemas.openxmlformats.org/officeDocument/2006/relationships/image" Target="../media/image45.png"/><Relationship Id="rId150" Type="http://schemas.openxmlformats.org/officeDocument/2006/relationships/customXml" Target="../ink/ink74.xml"/><Relationship Id="rId171" Type="http://schemas.openxmlformats.org/officeDocument/2006/relationships/image" Target="../media/image88.png"/><Relationship Id="rId192" Type="http://schemas.openxmlformats.org/officeDocument/2006/relationships/customXml" Target="../ink/ink95.xml"/><Relationship Id="rId12" Type="http://schemas.openxmlformats.org/officeDocument/2006/relationships/customXml" Target="../ink/ink5.xml"/><Relationship Id="rId33" Type="http://schemas.openxmlformats.org/officeDocument/2006/relationships/image" Target="../media/image19.png"/><Relationship Id="rId108" Type="http://schemas.openxmlformats.org/officeDocument/2006/relationships/customXml" Target="../ink/ink53.xml"/><Relationship Id="rId129" Type="http://schemas.openxmlformats.org/officeDocument/2006/relationships/image" Target="../media/image67.png"/><Relationship Id="rId54" Type="http://schemas.openxmlformats.org/officeDocument/2006/relationships/customXml" Target="../ink/ink26.xml"/><Relationship Id="rId75" Type="http://schemas.openxmlformats.org/officeDocument/2006/relationships/image" Target="../media/image40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image" Target="../media/image83.png"/><Relationship Id="rId182" Type="http://schemas.openxmlformats.org/officeDocument/2006/relationships/customXml" Target="../ink/ink90.xml"/><Relationship Id="rId6" Type="http://schemas.openxmlformats.org/officeDocument/2006/relationships/customXml" Target="../ink/ink2.xml"/><Relationship Id="rId23" Type="http://schemas.openxmlformats.org/officeDocument/2006/relationships/image" Target="../media/image14.png"/><Relationship Id="rId119" Type="http://schemas.openxmlformats.org/officeDocument/2006/relationships/image" Target="../media/image62.png"/><Relationship Id="rId44" Type="http://schemas.openxmlformats.org/officeDocument/2006/relationships/customXml" Target="../ink/ink21.xml"/><Relationship Id="rId65" Type="http://schemas.openxmlformats.org/officeDocument/2006/relationships/image" Target="../media/image35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image" Target="../media/image78.png"/><Relationship Id="rId172" Type="http://schemas.openxmlformats.org/officeDocument/2006/relationships/customXml" Target="../ink/ink85.xml"/><Relationship Id="rId193" Type="http://schemas.openxmlformats.org/officeDocument/2006/relationships/image" Target="../media/image99.png"/><Relationship Id="rId13" Type="http://schemas.openxmlformats.org/officeDocument/2006/relationships/image" Target="../media/image9.png"/><Relationship Id="rId109" Type="http://schemas.openxmlformats.org/officeDocument/2006/relationships/image" Target="../media/image57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0.png"/><Relationship Id="rId76" Type="http://schemas.openxmlformats.org/officeDocument/2006/relationships/customXml" Target="../ink/ink37.xml"/><Relationship Id="rId97" Type="http://schemas.openxmlformats.org/officeDocument/2006/relationships/image" Target="../media/image51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5.png"/><Relationship Id="rId141" Type="http://schemas.openxmlformats.org/officeDocument/2006/relationships/image" Target="../media/image73.png"/><Relationship Id="rId146" Type="http://schemas.openxmlformats.org/officeDocument/2006/relationships/customXml" Target="../ink/ink72.xml"/><Relationship Id="rId167" Type="http://schemas.openxmlformats.org/officeDocument/2006/relationships/image" Target="../media/image86.png"/><Relationship Id="rId188" Type="http://schemas.openxmlformats.org/officeDocument/2006/relationships/customXml" Target="../ink/ink93.xml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45.xml"/><Relationship Id="rId162" Type="http://schemas.openxmlformats.org/officeDocument/2006/relationships/customXml" Target="../ink/ink80.xml"/><Relationship Id="rId18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7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5.png"/><Relationship Id="rId66" Type="http://schemas.openxmlformats.org/officeDocument/2006/relationships/customXml" Target="../ink/ink32.xml"/><Relationship Id="rId87" Type="http://schemas.openxmlformats.org/officeDocument/2006/relationships/image" Target="../media/image46.png"/><Relationship Id="rId110" Type="http://schemas.openxmlformats.org/officeDocument/2006/relationships/customXml" Target="../ink/ink54.xml"/><Relationship Id="rId115" Type="http://schemas.openxmlformats.org/officeDocument/2006/relationships/image" Target="../media/image60.png"/><Relationship Id="rId131" Type="http://schemas.openxmlformats.org/officeDocument/2006/relationships/image" Target="../media/image68.png"/><Relationship Id="rId136" Type="http://schemas.openxmlformats.org/officeDocument/2006/relationships/customXml" Target="../ink/ink67.xml"/><Relationship Id="rId157" Type="http://schemas.openxmlformats.org/officeDocument/2006/relationships/image" Target="../media/image81.png"/><Relationship Id="rId178" Type="http://schemas.openxmlformats.org/officeDocument/2006/relationships/customXml" Target="../ink/ink88.xml"/><Relationship Id="rId61" Type="http://schemas.openxmlformats.org/officeDocument/2006/relationships/image" Target="../media/image33.png"/><Relationship Id="rId82" Type="http://schemas.openxmlformats.org/officeDocument/2006/relationships/customXml" Target="../ink/ink40.xml"/><Relationship Id="rId152" Type="http://schemas.openxmlformats.org/officeDocument/2006/relationships/customXml" Target="../ink/ink75.xml"/><Relationship Id="rId173" Type="http://schemas.openxmlformats.org/officeDocument/2006/relationships/image" Target="../media/image89.png"/><Relationship Id="rId194" Type="http://schemas.openxmlformats.org/officeDocument/2006/relationships/customXml" Target="../ink/ink96.xml"/><Relationship Id="rId19" Type="http://schemas.openxmlformats.org/officeDocument/2006/relationships/image" Target="../media/image12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0.png"/><Relationship Id="rId56" Type="http://schemas.openxmlformats.org/officeDocument/2006/relationships/customXml" Target="../ink/ink27.xml"/><Relationship Id="rId77" Type="http://schemas.openxmlformats.org/officeDocument/2006/relationships/image" Target="../media/image41.png"/><Relationship Id="rId100" Type="http://schemas.openxmlformats.org/officeDocument/2006/relationships/customXml" Target="../ink/ink49.xml"/><Relationship Id="rId105" Type="http://schemas.openxmlformats.org/officeDocument/2006/relationships/image" Target="../media/image55.png"/><Relationship Id="rId126" Type="http://schemas.openxmlformats.org/officeDocument/2006/relationships/customXml" Target="../ink/ink62.xml"/><Relationship Id="rId147" Type="http://schemas.openxmlformats.org/officeDocument/2006/relationships/image" Target="../media/image76.png"/><Relationship Id="rId168" Type="http://schemas.openxmlformats.org/officeDocument/2006/relationships/customXml" Target="../ink/ink83.xml"/><Relationship Id="rId8" Type="http://schemas.openxmlformats.org/officeDocument/2006/relationships/customXml" Target="../ink/ink3.xml"/><Relationship Id="rId51" Type="http://schemas.openxmlformats.org/officeDocument/2006/relationships/image" Target="../media/image28.png"/><Relationship Id="rId72" Type="http://schemas.openxmlformats.org/officeDocument/2006/relationships/customXml" Target="../ink/ink35.xml"/><Relationship Id="rId93" Type="http://schemas.openxmlformats.org/officeDocument/2006/relationships/image" Target="../media/image49.png"/><Relationship Id="rId98" Type="http://schemas.openxmlformats.org/officeDocument/2006/relationships/customXml" Target="../ink/ink48.xml"/><Relationship Id="rId121" Type="http://schemas.openxmlformats.org/officeDocument/2006/relationships/image" Target="../media/image63.png"/><Relationship Id="rId142" Type="http://schemas.openxmlformats.org/officeDocument/2006/relationships/customXml" Target="../ink/ink70.xml"/><Relationship Id="rId163" Type="http://schemas.openxmlformats.org/officeDocument/2006/relationships/image" Target="../media/image84.png"/><Relationship Id="rId184" Type="http://schemas.openxmlformats.org/officeDocument/2006/relationships/customXml" Target="../ink/ink91.xml"/><Relationship Id="rId189" Type="http://schemas.openxmlformats.org/officeDocument/2006/relationships/image" Target="../media/image97.png"/><Relationship Id="rId3" Type="http://schemas.openxmlformats.org/officeDocument/2006/relationships/image" Target="../media/image4.png"/><Relationship Id="rId25" Type="http://schemas.openxmlformats.org/officeDocument/2006/relationships/image" Target="../media/image15.png"/><Relationship Id="rId46" Type="http://schemas.openxmlformats.org/officeDocument/2006/relationships/customXml" Target="../ink/ink22.xml"/><Relationship Id="rId67" Type="http://schemas.openxmlformats.org/officeDocument/2006/relationships/image" Target="../media/image36.png"/><Relationship Id="rId116" Type="http://schemas.openxmlformats.org/officeDocument/2006/relationships/customXml" Target="../ink/ink57.xml"/><Relationship Id="rId137" Type="http://schemas.openxmlformats.org/officeDocument/2006/relationships/image" Target="../media/image71.png"/><Relationship Id="rId158" Type="http://schemas.openxmlformats.org/officeDocument/2006/relationships/customXml" Target="../ink/ink78.xml"/><Relationship Id="rId20" Type="http://schemas.openxmlformats.org/officeDocument/2006/relationships/customXml" Target="../ink/ink9.xml"/><Relationship Id="rId41" Type="http://schemas.openxmlformats.org/officeDocument/2006/relationships/image" Target="../media/image23.png"/><Relationship Id="rId62" Type="http://schemas.openxmlformats.org/officeDocument/2006/relationships/customXml" Target="../ink/ink30.xml"/><Relationship Id="rId83" Type="http://schemas.openxmlformats.org/officeDocument/2006/relationships/image" Target="../media/image44.png"/><Relationship Id="rId88" Type="http://schemas.openxmlformats.org/officeDocument/2006/relationships/customXml" Target="../ink/ink43.xml"/><Relationship Id="rId111" Type="http://schemas.openxmlformats.org/officeDocument/2006/relationships/image" Target="../media/image58.png"/><Relationship Id="rId132" Type="http://schemas.openxmlformats.org/officeDocument/2006/relationships/customXml" Target="../ink/ink65.xml"/><Relationship Id="rId153" Type="http://schemas.openxmlformats.org/officeDocument/2006/relationships/image" Target="../media/image79.png"/><Relationship Id="rId174" Type="http://schemas.openxmlformats.org/officeDocument/2006/relationships/customXml" Target="../ink/ink86.xml"/><Relationship Id="rId179" Type="http://schemas.openxmlformats.org/officeDocument/2006/relationships/image" Target="../media/image92.png"/><Relationship Id="rId195" Type="http://schemas.openxmlformats.org/officeDocument/2006/relationships/image" Target="../media/image100.png"/><Relationship Id="rId190" Type="http://schemas.openxmlformats.org/officeDocument/2006/relationships/customXml" Target="../ink/ink94.xml"/><Relationship Id="rId15" Type="http://schemas.openxmlformats.org/officeDocument/2006/relationships/image" Target="../media/image10.png"/><Relationship Id="rId36" Type="http://schemas.openxmlformats.org/officeDocument/2006/relationships/customXml" Target="../ink/ink17.xml"/><Relationship Id="rId57" Type="http://schemas.openxmlformats.org/officeDocument/2006/relationships/image" Target="../media/image31.png"/><Relationship Id="rId106" Type="http://schemas.openxmlformats.org/officeDocument/2006/relationships/customXml" Target="../ink/ink52.xml"/><Relationship Id="rId127" Type="http://schemas.openxmlformats.org/officeDocument/2006/relationships/image" Target="../media/image66.png"/><Relationship Id="rId10" Type="http://schemas.openxmlformats.org/officeDocument/2006/relationships/customXml" Target="../ink/ink4.xml"/><Relationship Id="rId31" Type="http://schemas.openxmlformats.org/officeDocument/2006/relationships/image" Target="../media/image18.png"/><Relationship Id="rId52" Type="http://schemas.openxmlformats.org/officeDocument/2006/relationships/customXml" Target="../ink/ink25.xml"/><Relationship Id="rId73" Type="http://schemas.openxmlformats.org/officeDocument/2006/relationships/image" Target="../media/image39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122" Type="http://schemas.openxmlformats.org/officeDocument/2006/relationships/customXml" Target="../ink/ink60.xml"/><Relationship Id="rId143" Type="http://schemas.openxmlformats.org/officeDocument/2006/relationships/image" Target="../media/image74.png"/><Relationship Id="rId148" Type="http://schemas.openxmlformats.org/officeDocument/2006/relationships/customXml" Target="../ink/ink73.xml"/><Relationship Id="rId164" Type="http://schemas.openxmlformats.org/officeDocument/2006/relationships/customXml" Target="../ink/ink81.xml"/><Relationship Id="rId169" Type="http://schemas.openxmlformats.org/officeDocument/2006/relationships/image" Target="../media/image87.png"/><Relationship Id="rId185" Type="http://schemas.openxmlformats.org/officeDocument/2006/relationships/image" Target="../media/image95.png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80" Type="http://schemas.openxmlformats.org/officeDocument/2006/relationships/customXml" Target="../ink/ink89.xml"/><Relationship Id="rId26" Type="http://schemas.openxmlformats.org/officeDocument/2006/relationships/customXml" Target="../ink/ink12.xml"/><Relationship Id="rId47" Type="http://schemas.openxmlformats.org/officeDocument/2006/relationships/image" Target="../media/image26.png"/><Relationship Id="rId68" Type="http://schemas.openxmlformats.org/officeDocument/2006/relationships/customXml" Target="../ink/ink33.xml"/><Relationship Id="rId89" Type="http://schemas.openxmlformats.org/officeDocument/2006/relationships/image" Target="../media/image47.png"/><Relationship Id="rId112" Type="http://schemas.openxmlformats.org/officeDocument/2006/relationships/customXml" Target="../ink/ink55.xml"/><Relationship Id="rId133" Type="http://schemas.openxmlformats.org/officeDocument/2006/relationships/image" Target="../media/image69.png"/><Relationship Id="rId154" Type="http://schemas.openxmlformats.org/officeDocument/2006/relationships/customXml" Target="../ink/ink76.xml"/><Relationship Id="rId175" Type="http://schemas.openxmlformats.org/officeDocument/2006/relationships/image" Target="../media/image90.png"/><Relationship Id="rId196" Type="http://schemas.openxmlformats.org/officeDocument/2006/relationships/image" Target="../media/image101.png"/><Relationship Id="rId16" Type="http://schemas.openxmlformats.org/officeDocument/2006/relationships/customXml" Target="../ink/ink7.xml"/><Relationship Id="rId37" Type="http://schemas.openxmlformats.org/officeDocument/2006/relationships/image" Target="../media/image21.png"/><Relationship Id="rId58" Type="http://schemas.openxmlformats.org/officeDocument/2006/relationships/customXml" Target="../ink/ink28.xml"/><Relationship Id="rId79" Type="http://schemas.openxmlformats.org/officeDocument/2006/relationships/image" Target="../media/image42.png"/><Relationship Id="rId102" Type="http://schemas.openxmlformats.org/officeDocument/2006/relationships/customXml" Target="../ink/ink50.xml"/><Relationship Id="rId123" Type="http://schemas.openxmlformats.org/officeDocument/2006/relationships/image" Target="../media/image64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image" Target="../media/image85.png"/><Relationship Id="rId186" Type="http://schemas.openxmlformats.org/officeDocument/2006/relationships/customXml" Target="../ink/ink92.xml"/><Relationship Id="rId27" Type="http://schemas.openxmlformats.org/officeDocument/2006/relationships/image" Target="../media/image16.png"/><Relationship Id="rId48" Type="http://schemas.openxmlformats.org/officeDocument/2006/relationships/customXml" Target="../ink/ink23.xml"/><Relationship Id="rId69" Type="http://schemas.openxmlformats.org/officeDocument/2006/relationships/image" Target="../media/image37.png"/><Relationship Id="rId113" Type="http://schemas.openxmlformats.org/officeDocument/2006/relationships/image" Target="../media/image59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image" Target="../media/image80.png"/><Relationship Id="rId176" Type="http://schemas.openxmlformats.org/officeDocument/2006/relationships/customXml" Target="../ink/ink87.xml"/><Relationship Id="rId17" Type="http://schemas.openxmlformats.org/officeDocument/2006/relationships/image" Target="../media/image11.png"/><Relationship Id="rId38" Type="http://schemas.openxmlformats.org/officeDocument/2006/relationships/customXml" Target="../ink/ink18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48.png"/><Relationship Id="rId145" Type="http://schemas.openxmlformats.org/officeDocument/2006/relationships/image" Target="../media/image75.png"/><Relationship Id="rId166" Type="http://schemas.openxmlformats.org/officeDocument/2006/relationships/customXml" Target="../ink/ink82.xml"/><Relationship Id="rId187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13.xml"/><Relationship Id="rId49" Type="http://schemas.openxmlformats.org/officeDocument/2006/relationships/image" Target="../media/image27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43.png"/><Relationship Id="rId135" Type="http://schemas.openxmlformats.org/officeDocument/2006/relationships/image" Target="../media/image70.png"/><Relationship Id="rId156" Type="http://schemas.openxmlformats.org/officeDocument/2006/relationships/customXml" Target="../ink/ink77.xml"/><Relationship Id="rId177" Type="http://schemas.openxmlformats.org/officeDocument/2006/relationships/image" Target="../media/image91.png"/><Relationship Id="rId18" Type="http://schemas.openxmlformats.org/officeDocument/2006/relationships/customXml" Target="../ink/ink8.xml"/><Relationship Id="rId3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3" Type="http://schemas.openxmlformats.org/officeDocument/2006/relationships/image" Target="../media/image500.png"/><Relationship Id="rId7" Type="http://schemas.openxmlformats.org/officeDocument/2006/relationships/image" Target="../media/image90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image" Target="../media/image130.png"/><Relationship Id="rId5" Type="http://schemas.openxmlformats.org/officeDocument/2006/relationships/image" Target="../media/image700.png"/><Relationship Id="rId15" Type="http://schemas.openxmlformats.org/officeDocument/2006/relationships/image" Target="../media/image1010.png"/><Relationship Id="rId10" Type="http://schemas.openxmlformats.org/officeDocument/2006/relationships/image" Target="../media/image120.png"/><Relationship Id="rId4" Type="http://schemas.openxmlformats.org/officeDocument/2006/relationships/image" Target="../media/image600.png"/><Relationship Id="rId9" Type="http://schemas.openxmlformats.org/officeDocument/2006/relationships/image" Target="../media/image110.png"/><Relationship Id="rId1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E958D30-8ACB-C745-BA99-A96E0EEE7639}"/>
              </a:ext>
            </a:extLst>
          </p:cNvPr>
          <p:cNvSpPr txBox="1">
            <a:spLocks/>
          </p:cNvSpPr>
          <p:nvPr/>
        </p:nvSpPr>
        <p:spPr>
          <a:xfrm>
            <a:off x="357166" y="2205921"/>
            <a:ext cx="11134756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Samuel Stanton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Denis Yarats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1,2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Andrew Gordon Wilson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Facebook AI Research    </a:t>
            </a:r>
            <a:r>
              <a:rPr lang="en-US" sz="1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NYU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454964" y="527305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On the model-based stochastic value gradient for continuous reinforcement learning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FA2290ED-D6CA-F144-BF36-73FB93C5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151" y="4195763"/>
            <a:ext cx="9099698" cy="189945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9EF07B24-D51F-1749-A4AA-0394FE52C6D3}"/>
              </a:ext>
            </a:extLst>
          </p:cNvPr>
          <p:cNvSpPr txBox="1">
            <a:spLocks/>
          </p:cNvSpPr>
          <p:nvPr/>
        </p:nvSpPr>
        <p:spPr>
          <a:xfrm>
            <a:off x="9644064" y="2215446"/>
            <a:ext cx="2228859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L4DC 2021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9F91-9CB5-9A47-BBA0-10B9F050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423A9-B8BC-AD47-B97D-43508EF8C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stochastic value gradient is competitive </a:t>
            </a:r>
            <a:r>
              <a:rPr lang="en-US" dirty="0"/>
              <a:t>with </a:t>
            </a:r>
            <a:r>
              <a:rPr lang="en-US" b="1" dirty="0"/>
              <a:t>short-horizon model rollouts </a:t>
            </a:r>
            <a:r>
              <a:rPr lang="en-US" dirty="0"/>
              <a:t>and </a:t>
            </a:r>
            <a:r>
              <a:rPr lang="en-US" b="1" dirty="0"/>
              <a:t>action entropy</a:t>
            </a:r>
          </a:p>
          <a:p>
            <a:r>
              <a:rPr lang="en-US" dirty="0"/>
              <a:t>We attain these results with a simple deterministic </a:t>
            </a:r>
            <a:r>
              <a:rPr lang="en-US" b="1" dirty="0"/>
              <a:t>LSTM</a:t>
            </a:r>
            <a:r>
              <a:rPr lang="en-US" dirty="0"/>
              <a:t> for the </a:t>
            </a:r>
            <a:r>
              <a:rPr lang="en-US" b="1" dirty="0"/>
              <a:t>world model</a:t>
            </a:r>
          </a:p>
          <a:p>
            <a:endParaRPr lang="en-US" dirty="0"/>
          </a:p>
          <a:p>
            <a:r>
              <a:rPr lang="en-US" dirty="0"/>
              <a:t>Key </a:t>
            </a:r>
            <a:r>
              <a:rPr lang="en-US" b="1" dirty="0"/>
              <a:t>future directions</a:t>
            </a:r>
            <a:r>
              <a:rPr lang="en-US" dirty="0"/>
              <a:t> include: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Refinement</a:t>
            </a:r>
            <a:r>
              <a:rPr lang="en-US" dirty="0"/>
              <a:t> or </a:t>
            </a:r>
            <a:r>
              <a:rPr lang="en-US" b="1" dirty="0"/>
              <a:t>semi-amortization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Constrained MDPs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Model-based extensions</a:t>
            </a:r>
            <a:r>
              <a:rPr lang="en-US" dirty="0"/>
              <a:t> of other </a:t>
            </a:r>
            <a:r>
              <a:rPr lang="en-US" b="1" dirty="0"/>
              <a:t>model-free algorithms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More sophisticated </a:t>
            </a:r>
            <a:r>
              <a:rPr lang="en-US" b="1" dirty="0"/>
              <a:t>world models</a:t>
            </a:r>
            <a:r>
              <a:rPr lang="en-US" dirty="0"/>
              <a:t>, e.g., self-supervised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Going </a:t>
            </a:r>
            <a:r>
              <a:rPr lang="en-US" b="1" dirty="0"/>
              <a:t>beyond the single-agent, single-task setting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185C-DD48-0A47-A3BC-7FD3020A10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5B4CB-75D4-5E4F-B4C5-34227943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A4239-D65A-D64B-B6A1-BC31D05D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1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E958D30-8ACB-C745-BA99-A96E0EEE7639}"/>
              </a:ext>
            </a:extLst>
          </p:cNvPr>
          <p:cNvSpPr txBox="1">
            <a:spLocks/>
          </p:cNvSpPr>
          <p:nvPr/>
        </p:nvSpPr>
        <p:spPr>
          <a:xfrm>
            <a:off x="357166" y="2205921"/>
            <a:ext cx="11134756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Samuel Stanton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Denis Yarats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1,2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Andrew Gordon Wilson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Facebook AI Research    </a:t>
            </a:r>
            <a:r>
              <a:rPr lang="en-US" sz="1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NYU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454964" y="527305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On the model-based stochastic value gradient for continuous reinforcement learning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EF07B24-D51F-1749-A4AA-0394FE52C6D3}"/>
              </a:ext>
            </a:extLst>
          </p:cNvPr>
          <p:cNvSpPr txBox="1">
            <a:spLocks/>
          </p:cNvSpPr>
          <p:nvPr/>
        </p:nvSpPr>
        <p:spPr>
          <a:xfrm>
            <a:off x="9644064" y="2215446"/>
            <a:ext cx="2228859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L4DC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DA39A-A606-2F4C-BE1E-4788C8D3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809" b="-1428"/>
          <a:stretch/>
        </p:blipFill>
        <p:spPr>
          <a:xfrm>
            <a:off x="277625" y="5844489"/>
            <a:ext cx="403030" cy="45085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75D455D-6A85-EF46-8F0F-BBC19FC5944F}"/>
              </a:ext>
            </a:extLst>
          </p:cNvPr>
          <p:cNvSpPr txBox="1">
            <a:spLocks/>
          </p:cNvSpPr>
          <p:nvPr/>
        </p:nvSpPr>
        <p:spPr>
          <a:xfrm>
            <a:off x="595188" y="5862414"/>
            <a:ext cx="11222563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brandondamos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samscub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denisyarats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andrewgwils</a:t>
            </a:r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02F1C-D62A-1B4C-B8E5-B668AD360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914" b="-11851"/>
          <a:stretch/>
        </p:blipFill>
        <p:spPr>
          <a:xfrm>
            <a:off x="278311" y="6191861"/>
            <a:ext cx="402344" cy="49717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D71D93CE-27FC-7D41-B86B-D0515750F8F4}"/>
              </a:ext>
            </a:extLst>
          </p:cNvPr>
          <p:cNvSpPr txBox="1">
            <a:spLocks/>
          </p:cNvSpPr>
          <p:nvPr/>
        </p:nvSpPr>
        <p:spPr>
          <a:xfrm>
            <a:off x="607889" y="6241163"/>
            <a:ext cx="11418207" cy="425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samuelstanton.github.io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cs.nyu.edu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/~dy1042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cims.nyu.edu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/~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andrewgw</a:t>
            </a:r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3E750D5D-9C4B-6E42-B5AB-2394CF27BA7B}"/>
              </a:ext>
            </a:extLst>
          </p:cNvPr>
          <p:cNvSpPr txBox="1">
            <a:spLocks/>
          </p:cNvSpPr>
          <p:nvPr/>
        </p:nvSpPr>
        <p:spPr>
          <a:xfrm>
            <a:off x="2239247" y="3594423"/>
            <a:ext cx="9323859" cy="1069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400" b="1" dirty="0" err="1">
                <a:solidFill>
                  <a:srgbClr val="7EB2E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3400" b="1" dirty="0">
                <a:solidFill>
                  <a:srgbClr val="7EB2E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3400" b="1" dirty="0" err="1">
                <a:solidFill>
                  <a:srgbClr val="7EB2E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facebookresearch</a:t>
            </a:r>
            <a:r>
              <a:rPr lang="en-US" sz="3400" b="1" dirty="0">
                <a:solidFill>
                  <a:srgbClr val="7EB2E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3400" b="1" dirty="0" err="1">
                <a:solidFill>
                  <a:srgbClr val="7EB2E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svg</a:t>
            </a:r>
            <a:endParaRPr lang="en-US" sz="3400" dirty="0">
              <a:solidFill>
                <a:srgbClr val="7EB2E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35" name="Picture 1" descr="page1image2929280">
            <a:extLst>
              <a:ext uri="{FF2B5EF4-FFF2-40B4-BE49-F238E27FC236}">
                <a16:creationId xmlns:a16="http://schemas.microsoft.com/office/drawing/2014/main" id="{6B70C055-234A-874C-8EA7-B69574356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7" y="3538091"/>
            <a:ext cx="821380" cy="8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7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34BA-0839-244E-B328-6CED14534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Focus: Model-based methods for continuous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5266D-C219-1341-805F-58E42925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3892"/>
            <a:ext cx="10972800" cy="4782272"/>
          </a:xfrm>
        </p:spPr>
        <p:txBody>
          <a:bodyPr/>
          <a:lstStyle/>
          <a:p>
            <a:r>
              <a:rPr lang="en-US" sz="3200" dirty="0">
                <a:solidFill>
                  <a:srgbClr val="4EB648"/>
                </a:solidFill>
              </a:rPr>
              <a:t>Budding with methods and applications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200" dirty="0">
                <a:solidFill>
                  <a:srgbClr val="98202C"/>
                </a:solidFill>
              </a:rPr>
              <a:t>But rife with problems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Spoiler: We don’t solve these</a:t>
            </a:r>
          </a:p>
          <a:p>
            <a:r>
              <a:rPr lang="en-US" dirty="0"/>
              <a:t>E.g., objective mismatch, short-horizon bias, inaccurate models, accumulating errors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A7DED-A0A1-7545-ABE5-461FA19E3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DC31-B1A9-C94C-8069-2E2A90177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3AD0-E4BD-2742-829B-F762FAD1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60EA3-47AE-CE4E-B832-7139C20EA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43" r="67899" b="20959"/>
          <a:stretch/>
        </p:blipFill>
        <p:spPr>
          <a:xfrm>
            <a:off x="9974673" y="1917593"/>
            <a:ext cx="2232746" cy="157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08C75-A1C3-D74B-8EEE-C7B5F3875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362" y="4938965"/>
            <a:ext cx="6294912" cy="134515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7DB8D25-4C4A-A043-B317-7A8E8F05F23F}"/>
              </a:ext>
            </a:extLst>
          </p:cNvPr>
          <p:cNvGrpSpPr/>
          <p:nvPr/>
        </p:nvGrpSpPr>
        <p:grpSpPr>
          <a:xfrm>
            <a:off x="2927085" y="2057198"/>
            <a:ext cx="6485610" cy="1508962"/>
            <a:chOff x="1910245" y="1834603"/>
            <a:chExt cx="8447725" cy="19654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3D51CF-7EEE-F343-A916-5256445CB552}"/>
                </a:ext>
              </a:extLst>
            </p:cNvPr>
            <p:cNvSpPr/>
            <p:nvPr/>
          </p:nvSpPr>
          <p:spPr>
            <a:xfrm>
              <a:off x="1910245" y="2480426"/>
              <a:ext cx="1283990" cy="7563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State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EB360966-480F-1C4A-891F-DDEE844D3317}"/>
                </a:ext>
              </a:extLst>
            </p:cNvPr>
            <p:cNvSpPr/>
            <p:nvPr/>
          </p:nvSpPr>
          <p:spPr>
            <a:xfrm>
              <a:off x="3194236" y="2514601"/>
              <a:ext cx="764046" cy="605481"/>
            </a:xfrm>
            <a:prstGeom prst="rightArrow">
              <a:avLst>
                <a:gd name="adj1" fmla="val 29592"/>
                <a:gd name="adj2" fmla="val 50000"/>
              </a:avLst>
            </a:prstGeom>
            <a:solidFill>
              <a:srgbClr val="374C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F48829-7F6E-984F-BBB2-B1F921B854F5}"/>
                </a:ext>
              </a:extLst>
            </p:cNvPr>
            <p:cNvSpPr/>
            <p:nvPr/>
          </p:nvSpPr>
          <p:spPr>
            <a:xfrm>
              <a:off x="9073980" y="2480427"/>
              <a:ext cx="1283990" cy="75637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Action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D587FA8-EC55-BD4F-AF38-6E682AFA1328}"/>
                </a:ext>
              </a:extLst>
            </p:cNvPr>
            <p:cNvSpPr/>
            <p:nvPr/>
          </p:nvSpPr>
          <p:spPr>
            <a:xfrm>
              <a:off x="4018842" y="1834603"/>
              <a:ext cx="4265153" cy="1965474"/>
            </a:xfrm>
            <a:prstGeom prst="roundRect">
              <a:avLst/>
            </a:prstGeom>
            <a:noFill/>
            <a:ln w="38100"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23520A-93E8-5D48-A46C-A9456D565415}"/>
                </a:ext>
              </a:extLst>
            </p:cNvPr>
            <p:cNvSpPr txBox="1"/>
            <p:nvPr/>
          </p:nvSpPr>
          <p:spPr>
            <a:xfrm>
              <a:off x="4114801" y="1876751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Policy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16087A71-996B-C14B-B7B3-E270908080BE}"/>
                </a:ext>
              </a:extLst>
            </p:cNvPr>
            <p:cNvSpPr/>
            <p:nvPr/>
          </p:nvSpPr>
          <p:spPr>
            <a:xfrm>
              <a:off x="8309934" y="2480428"/>
              <a:ext cx="764046" cy="605481"/>
            </a:xfrm>
            <a:prstGeom prst="rightArrow">
              <a:avLst>
                <a:gd name="adj1" fmla="val 29592"/>
                <a:gd name="adj2" fmla="val 50000"/>
              </a:avLst>
            </a:prstGeom>
            <a:solidFill>
              <a:srgbClr val="374C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F8EE15-AD1A-824E-84E2-32C99F360E89}"/>
                </a:ext>
              </a:extLst>
            </p:cNvPr>
            <p:cNvSpPr/>
            <p:nvPr/>
          </p:nvSpPr>
          <p:spPr>
            <a:xfrm>
              <a:off x="5428613" y="1926179"/>
              <a:ext cx="1334774" cy="6610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Neural Network(s)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5B5825-613B-FA46-99FF-1ACA2DB4273F}"/>
                </a:ext>
              </a:extLst>
            </p:cNvPr>
            <p:cNvSpPr/>
            <p:nvPr/>
          </p:nvSpPr>
          <p:spPr>
            <a:xfrm>
              <a:off x="6414229" y="3022387"/>
              <a:ext cx="1223430" cy="6610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Future Plan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6CB3B0-E0DE-DD4E-987C-8D4B78C226E7}"/>
                </a:ext>
              </a:extLst>
            </p:cNvPr>
            <p:cNvSpPr/>
            <p:nvPr/>
          </p:nvSpPr>
          <p:spPr>
            <a:xfrm>
              <a:off x="4466460" y="3019738"/>
              <a:ext cx="1223430" cy="6610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Dynamics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B96760-09D2-CB4C-9E3D-CF2F61B4CDFD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V="1">
              <a:off x="5688228" y="2587255"/>
              <a:ext cx="407773" cy="409480"/>
            </a:xfrm>
            <a:prstGeom prst="straightConnector1">
              <a:avLst/>
            </a:prstGeom>
            <a:ln w="50800">
              <a:solidFill>
                <a:srgbClr val="374C8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8AD947-D514-EC49-8078-E5F44AF08521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H="1" flipV="1">
              <a:off x="6096001" y="2587256"/>
              <a:ext cx="365359" cy="432483"/>
            </a:xfrm>
            <a:prstGeom prst="straightConnector1">
              <a:avLst/>
            </a:prstGeom>
            <a:ln w="50800">
              <a:solidFill>
                <a:srgbClr val="374C8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5F52A0A-0375-634A-A315-65C241455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8228" y="3054444"/>
              <a:ext cx="732663" cy="16430"/>
            </a:xfrm>
            <a:prstGeom prst="straightConnector1">
              <a:avLst/>
            </a:prstGeom>
            <a:ln w="50800">
              <a:solidFill>
                <a:srgbClr val="374C8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F6F1417-E678-754D-8EB1-3F49CF3BE39E}"/>
              </a:ext>
            </a:extLst>
          </p:cNvPr>
          <p:cNvSpPr/>
          <p:nvPr/>
        </p:nvSpPr>
        <p:spPr>
          <a:xfrm>
            <a:off x="10044147" y="3403305"/>
            <a:ext cx="1977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(non-exhaustive)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5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275F-D65A-B946-AB71-AF6AD1E9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The Stochastic Value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1B70FC-A70D-974B-8FF6-17661A0F06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Learn a </a:t>
                </a:r>
                <a:r>
                  <a:rPr lang="en-US" b="1" dirty="0"/>
                  <a:t>stochastic</a:t>
                </a:r>
                <a:r>
                  <a:rPr lang="en-US" dirty="0"/>
                  <a:t>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b="1" dirty="0"/>
                  <a:t>gradient</a:t>
                </a:r>
                <a:r>
                  <a:rPr lang="en-US" dirty="0"/>
                  <a:t> of a </a:t>
                </a:r>
                <a:r>
                  <a:rPr lang="en-US" b="1" dirty="0"/>
                  <a:t>value estimate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b="1" dirty="0"/>
                  <a:t>Value estimate </a:t>
                </a:r>
                <a:r>
                  <a:rPr lang="en-US" dirty="0"/>
                  <a:t>can be </a:t>
                </a:r>
                <a:r>
                  <a:rPr lang="en-US" b="1" dirty="0"/>
                  <a:t>model-based</a:t>
                </a:r>
                <a:r>
                  <a:rPr lang="en-US" dirty="0"/>
                  <a:t>, </a:t>
                </a:r>
                <a:r>
                  <a:rPr lang="en-US" b="1" dirty="0"/>
                  <a:t>model-free</a:t>
                </a:r>
                <a:r>
                  <a:rPr lang="en-US" dirty="0"/>
                  <a:t>, or </a:t>
                </a:r>
                <a:r>
                  <a:rPr lang="en-US" b="1" dirty="0"/>
                  <a:t>both</a:t>
                </a:r>
              </a:p>
              <a:p>
                <a:r>
                  <a:rPr lang="en-US" dirty="0"/>
                  <a:t>Can also add an </a:t>
                </a:r>
                <a:r>
                  <a:rPr lang="en-US" b="1" dirty="0"/>
                  <a:t>entropy penalty </a:t>
                </a:r>
                <a:r>
                  <a:rPr lang="en-US" dirty="0"/>
                  <a:t>to the actions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1B70FC-A70D-974B-8FF6-17661A0F06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EB84F-3541-A94F-8606-3FE9822595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0908-7BB5-364A-8C0C-B83857B9D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380F-5C11-1248-9743-56A7A9BA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26CE2-D51E-014B-AF37-A323E1077DFF}"/>
              </a:ext>
            </a:extLst>
          </p:cNvPr>
          <p:cNvSpPr/>
          <p:nvPr/>
        </p:nvSpPr>
        <p:spPr>
          <a:xfrm>
            <a:off x="4798438" y="1069170"/>
            <a:ext cx="2622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Heess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NeurIPS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2015)</a:t>
            </a:r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51760BE-70FE-8E4F-8672-04BA392E7162}"/>
              </a:ext>
            </a:extLst>
          </p:cNvPr>
          <p:cNvGrpSpPr/>
          <p:nvPr/>
        </p:nvGrpSpPr>
        <p:grpSpPr>
          <a:xfrm>
            <a:off x="1722077" y="4114941"/>
            <a:ext cx="3578823" cy="2439565"/>
            <a:chOff x="1722077" y="3987351"/>
            <a:chExt cx="3578823" cy="24395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16A5FAE-4FC7-0C4A-8063-DC11BAED6418}"/>
                    </a:ext>
                  </a:extLst>
                </p14:cNvPr>
                <p14:cNvContentPartPr/>
                <p14:nvPr/>
              </p14:nvContentPartPr>
              <p14:xfrm>
                <a:off x="2464342" y="4857568"/>
                <a:ext cx="2752200" cy="1032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16A5FAE-4FC7-0C4A-8063-DC11BAED641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9222" y="4842448"/>
                  <a:ext cx="2782440" cy="1062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154B912-8141-5447-A953-411F343ECBCD}"/>
                </a:ext>
              </a:extLst>
            </p:cNvPr>
            <p:cNvGrpSpPr/>
            <p:nvPr/>
          </p:nvGrpSpPr>
          <p:grpSpPr>
            <a:xfrm>
              <a:off x="3977409" y="4797260"/>
              <a:ext cx="360646" cy="393668"/>
              <a:chOff x="2639880" y="4733745"/>
              <a:chExt cx="360646" cy="39366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4E6B182-7837-FF49-A70F-D190BC42AD92}"/>
                      </a:ext>
                    </a:extLst>
                  </p14:cNvPr>
                  <p14:cNvContentPartPr/>
                  <p14:nvPr/>
                </p14:nvContentPartPr>
                <p14:xfrm>
                  <a:off x="2640253" y="4831133"/>
                  <a:ext cx="21600" cy="275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4E6B182-7837-FF49-A70F-D190BC42AD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625133" y="4816013"/>
                    <a:ext cx="5220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09326AB-6C48-8544-9CCB-01001B75D956}"/>
                      </a:ext>
                    </a:extLst>
                  </p14:cNvPr>
                  <p14:cNvContentPartPr/>
                  <p14:nvPr/>
                </p14:nvContentPartPr>
                <p14:xfrm>
                  <a:off x="2645653" y="4767773"/>
                  <a:ext cx="16200" cy="359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209326AB-6C48-8544-9CCB-01001B75D95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630533" y="4752293"/>
                    <a:ext cx="46800" cy="39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585ACF9D-D478-5E4B-8D52-BE375FDDE5E2}"/>
                      </a:ext>
                    </a:extLst>
                  </p14:cNvPr>
                  <p14:cNvContentPartPr/>
                  <p14:nvPr/>
                </p14:nvContentPartPr>
                <p14:xfrm>
                  <a:off x="2651053" y="4783613"/>
                  <a:ext cx="360" cy="2120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585ACF9D-D478-5E4B-8D52-BE375FDDE5E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635573" y="4768133"/>
                    <a:ext cx="3096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773BECF-DA1F-8E42-95C4-2D0223EF924F}"/>
                      </a:ext>
                    </a:extLst>
                  </p14:cNvPr>
                  <p14:cNvContentPartPr/>
                  <p14:nvPr/>
                </p14:nvContentPartPr>
                <p14:xfrm rot="2000688">
                  <a:off x="2676166" y="4804358"/>
                  <a:ext cx="324360" cy="2685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773BECF-DA1F-8E42-95C4-2D0223EF924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 rot="2000688">
                    <a:off x="2660669" y="4788878"/>
                    <a:ext cx="354994" cy="29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9045573-88C1-9444-BF14-6C66F4C32664}"/>
                      </a:ext>
                    </a:extLst>
                  </p14:cNvPr>
                  <p14:cNvContentPartPr/>
                  <p14:nvPr/>
                </p14:nvContentPartPr>
                <p14:xfrm>
                  <a:off x="2654280" y="4819425"/>
                  <a:ext cx="27360" cy="180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9045573-88C1-9444-BF14-6C66F4C3266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638800" y="4804305"/>
                    <a:ext cx="5796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7B6B61BA-36A4-4842-9DEC-6E973FEC4A90}"/>
                      </a:ext>
                    </a:extLst>
                  </p14:cNvPr>
                  <p14:cNvContentPartPr/>
                  <p14:nvPr/>
                </p14:nvContentPartPr>
                <p14:xfrm>
                  <a:off x="2639880" y="4733745"/>
                  <a:ext cx="24120" cy="3877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7B6B61BA-36A4-4842-9DEC-6E973FEC4A9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624760" y="4718625"/>
                    <a:ext cx="54720" cy="418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E0B7C81-A175-1E4F-9C96-F90E1D08DBF0}"/>
                    </a:ext>
                  </a:extLst>
                </p14:cNvPr>
                <p14:cNvContentPartPr/>
                <p14:nvPr/>
              </p14:nvContentPartPr>
              <p14:xfrm>
                <a:off x="2321553" y="3998482"/>
                <a:ext cx="250560" cy="2061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E0B7C81-A175-1E4F-9C96-F90E1D08DBF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06073" y="3983362"/>
                  <a:ext cx="280800" cy="209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16561B3-75AD-9541-9D07-A9C09470F172}"/>
                </a:ext>
              </a:extLst>
            </p:cNvPr>
            <p:cNvGrpSpPr/>
            <p:nvPr/>
          </p:nvGrpSpPr>
          <p:grpSpPr>
            <a:xfrm>
              <a:off x="2459780" y="5899175"/>
              <a:ext cx="2841120" cy="275760"/>
              <a:chOff x="1117211" y="5868293"/>
              <a:chExt cx="2841120" cy="27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065868CB-3002-784B-AAEB-1B525847D8A4}"/>
                      </a:ext>
                    </a:extLst>
                  </p14:cNvPr>
                  <p14:cNvContentPartPr/>
                  <p14:nvPr/>
                </p14:nvContentPartPr>
                <p14:xfrm>
                  <a:off x="2741053" y="5868293"/>
                  <a:ext cx="21600" cy="233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065868CB-3002-784B-AAEB-1B525847D8A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725573" y="5853173"/>
                    <a:ext cx="5220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D0AF9D7-6235-BE46-B771-955F473FB8E1}"/>
                      </a:ext>
                    </a:extLst>
                  </p14:cNvPr>
                  <p14:cNvContentPartPr/>
                  <p14:nvPr/>
                </p14:nvContentPartPr>
                <p14:xfrm>
                  <a:off x="2741053" y="5873693"/>
                  <a:ext cx="16200" cy="270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D0AF9D7-6235-BE46-B771-955F473FB8E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725573" y="5858213"/>
                    <a:ext cx="46800" cy="30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09439B05-30F0-0B4B-9E84-E06E5C384C88}"/>
                      </a:ext>
                    </a:extLst>
                  </p14:cNvPr>
                  <p14:cNvContentPartPr/>
                  <p14:nvPr/>
                </p14:nvContentPartPr>
                <p14:xfrm>
                  <a:off x="1117211" y="5900596"/>
                  <a:ext cx="2838960" cy="1281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09439B05-30F0-0B4B-9E84-E06E5C384C8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101731" y="5885116"/>
                    <a:ext cx="286956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D467220B-111C-6D40-B704-801F68734538}"/>
                      </a:ext>
                    </a:extLst>
                  </p14:cNvPr>
                  <p14:cNvContentPartPr/>
                  <p14:nvPr/>
                </p14:nvContentPartPr>
                <p14:xfrm>
                  <a:off x="3876971" y="6013276"/>
                  <a:ext cx="81360" cy="9360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D467220B-111C-6D40-B704-801F68734538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861851" y="5998156"/>
                    <a:ext cx="111960" cy="124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EF6970B-AEB0-9C42-B00D-8B11CBA1CA8F}"/>
                </a:ext>
              </a:extLst>
            </p:cNvPr>
            <p:cNvGrpSpPr/>
            <p:nvPr/>
          </p:nvGrpSpPr>
          <p:grpSpPr>
            <a:xfrm>
              <a:off x="2324420" y="3987351"/>
              <a:ext cx="250920" cy="103320"/>
              <a:chOff x="986891" y="3923836"/>
              <a:chExt cx="25092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0B7E9F71-839E-F14F-B268-1EC457FE1DB7}"/>
                      </a:ext>
                    </a:extLst>
                  </p14:cNvPr>
                  <p14:cNvContentPartPr/>
                  <p14:nvPr/>
                </p14:nvContentPartPr>
                <p14:xfrm>
                  <a:off x="1112171" y="3933556"/>
                  <a:ext cx="125640" cy="9108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0B7E9F71-839E-F14F-B268-1EC457FE1DB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97051" y="3918436"/>
                    <a:ext cx="15624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79A2F6CF-DABD-F949-A909-B6A086A124DC}"/>
                      </a:ext>
                    </a:extLst>
                  </p14:cNvPr>
                  <p14:cNvContentPartPr/>
                  <p14:nvPr/>
                </p14:nvContentPartPr>
                <p14:xfrm>
                  <a:off x="986891" y="3923836"/>
                  <a:ext cx="135360" cy="1033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79A2F6CF-DABD-F949-A909-B6A086A124DC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71771" y="3908356"/>
                    <a:ext cx="165960" cy="133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25BF88-5BED-5A48-9E34-E413D30D0256}"/>
                </a:ext>
              </a:extLst>
            </p:cNvPr>
            <p:cNvGrpSpPr/>
            <p:nvPr/>
          </p:nvGrpSpPr>
          <p:grpSpPr>
            <a:xfrm>
              <a:off x="1722077" y="4676596"/>
              <a:ext cx="371160" cy="562680"/>
              <a:chOff x="1722077" y="4676596"/>
              <a:chExt cx="371160" cy="56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7C018E6B-4244-CF4E-84C6-9B945D2F987D}"/>
                      </a:ext>
                    </a:extLst>
                  </p14:cNvPr>
                  <p14:cNvContentPartPr/>
                  <p14:nvPr/>
                </p14:nvContentPartPr>
                <p14:xfrm>
                  <a:off x="1722077" y="4676596"/>
                  <a:ext cx="223560" cy="4827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7C018E6B-4244-CF4E-84C6-9B945D2F987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06957" y="4661476"/>
                    <a:ext cx="254160" cy="51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586014B3-03B2-B148-9FAF-B2D0116F828C}"/>
                      </a:ext>
                    </a:extLst>
                  </p14:cNvPr>
                  <p14:cNvContentPartPr/>
                  <p14:nvPr/>
                </p14:nvContentPartPr>
                <p14:xfrm>
                  <a:off x="1941317" y="5071516"/>
                  <a:ext cx="140040" cy="16776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586014B3-03B2-B148-9FAF-B2D0116F828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926197" y="5056036"/>
                    <a:ext cx="17028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CF6819EC-C7A1-9B49-83E8-D7E24E9A753F}"/>
                      </a:ext>
                    </a:extLst>
                  </p14:cNvPr>
                  <p14:cNvContentPartPr/>
                  <p14:nvPr/>
                </p14:nvContentPartPr>
                <p14:xfrm>
                  <a:off x="1977317" y="5131276"/>
                  <a:ext cx="115920" cy="442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CF6819EC-C7A1-9B49-83E8-D7E24E9A753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1837" y="5115796"/>
                    <a:ext cx="14652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16F3F36-5A07-E24A-B73B-D54C22A8CCD5}"/>
                </a:ext>
              </a:extLst>
            </p:cNvPr>
            <p:cNvGrpSpPr/>
            <p:nvPr/>
          </p:nvGrpSpPr>
          <p:grpSpPr>
            <a:xfrm>
              <a:off x="3663557" y="6195436"/>
              <a:ext cx="167400" cy="231480"/>
              <a:chOff x="3663557" y="6195436"/>
              <a:chExt cx="167400" cy="231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2DDCF857-C650-1245-A29F-38933A66B127}"/>
                      </a:ext>
                    </a:extLst>
                  </p14:cNvPr>
                  <p14:cNvContentPartPr/>
                  <p14:nvPr/>
                </p14:nvContentPartPr>
                <p14:xfrm>
                  <a:off x="3663557" y="6195436"/>
                  <a:ext cx="155880" cy="2314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2DDCF857-C650-1245-A29F-38933A66B12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648437" y="6180316"/>
                    <a:ext cx="186480" cy="26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777F3283-5A49-D545-9334-9E1DD314BB4A}"/>
                      </a:ext>
                    </a:extLst>
                  </p14:cNvPr>
                  <p14:cNvContentPartPr/>
                  <p14:nvPr/>
                </p14:nvContentPartPr>
                <p14:xfrm>
                  <a:off x="3684077" y="6303076"/>
                  <a:ext cx="146880" cy="1620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777F3283-5A49-D545-9334-9E1DD314BB4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668597" y="6287956"/>
                    <a:ext cx="1774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FFA6CB9-596E-E946-8CD8-6B6D8457E093}"/>
                </a:ext>
              </a:extLst>
            </p:cNvPr>
            <p:cNvGrpSpPr/>
            <p:nvPr/>
          </p:nvGrpSpPr>
          <p:grpSpPr>
            <a:xfrm>
              <a:off x="3923239" y="4542187"/>
              <a:ext cx="200160" cy="171000"/>
              <a:chOff x="3923239" y="4542187"/>
              <a:chExt cx="200160" cy="17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06396FAB-F08E-064D-96CD-40DA1FF7B59B}"/>
                      </a:ext>
                    </a:extLst>
                  </p14:cNvPr>
                  <p14:cNvContentPartPr/>
                  <p14:nvPr/>
                </p14:nvContentPartPr>
                <p14:xfrm>
                  <a:off x="3923239" y="4542187"/>
                  <a:ext cx="125640" cy="1710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06396FAB-F08E-064D-96CD-40DA1FF7B59B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907759" y="4527067"/>
                    <a:ext cx="15624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79C19F01-2B21-524E-801D-3F45DB7DDF9A}"/>
                      </a:ext>
                    </a:extLst>
                  </p14:cNvPr>
                  <p14:cNvContentPartPr/>
                  <p14:nvPr/>
                </p14:nvContentPartPr>
                <p14:xfrm>
                  <a:off x="3950599" y="4616707"/>
                  <a:ext cx="71280" cy="201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79C19F01-2B21-524E-801D-3F45DB7DDF9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935119" y="4601587"/>
                    <a:ext cx="10152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DC0FE4AE-9F5A-E949-8761-A71BBE3BA3E4}"/>
                      </a:ext>
                    </a:extLst>
                  </p14:cNvPr>
                  <p14:cNvContentPartPr/>
                  <p14:nvPr/>
                </p14:nvContentPartPr>
                <p14:xfrm>
                  <a:off x="4090279" y="4658467"/>
                  <a:ext cx="33120" cy="4032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DC0FE4AE-9F5A-E949-8761-A71BBE3BA3E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074799" y="4643347"/>
                    <a:ext cx="63360" cy="7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7005BA7-334E-8D4D-BD87-3DDE5A77BC9D}"/>
                      </a:ext>
                    </a:extLst>
                  </p14:cNvPr>
                  <p14:cNvContentPartPr/>
                  <p14:nvPr/>
                </p14:nvContentPartPr>
                <p14:xfrm>
                  <a:off x="4083079" y="4607707"/>
                  <a:ext cx="9360" cy="39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67005BA7-334E-8D4D-BD87-3DDE5A77BC9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067599" y="4592227"/>
                    <a:ext cx="39960" cy="34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85CF6B42-4B05-1448-A744-3D50EFFF4F52}"/>
                  </a:ext>
                </a:extLst>
              </p14:cNvPr>
              <p14:cNvContentPartPr/>
              <p14:nvPr/>
            </p14:nvContentPartPr>
            <p14:xfrm>
              <a:off x="6354440" y="4038844"/>
              <a:ext cx="250560" cy="2061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85CF6B42-4B05-1448-A744-3D50EFFF4F5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38960" y="4023361"/>
                <a:ext cx="281160" cy="2091965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E78FB2B-350E-ED44-99B2-6713FF9D8632}"/>
              </a:ext>
            </a:extLst>
          </p:cNvPr>
          <p:cNvGrpSpPr/>
          <p:nvPr/>
        </p:nvGrpSpPr>
        <p:grpSpPr>
          <a:xfrm>
            <a:off x="6492667" y="5971840"/>
            <a:ext cx="2841120" cy="206280"/>
            <a:chOff x="1117211" y="5900596"/>
            <a:chExt cx="2841120" cy="20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6009F66-E55C-2443-B180-723DC06628C0}"/>
                    </a:ext>
                  </a:extLst>
                </p14:cNvPr>
                <p14:cNvContentPartPr/>
                <p14:nvPr/>
              </p14:nvContentPartPr>
              <p14:xfrm>
                <a:off x="1117211" y="5900596"/>
                <a:ext cx="2838960" cy="128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6009F66-E55C-2443-B180-723DC06628C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01731" y="5885116"/>
                  <a:ext cx="2869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F60CB10-8339-E44B-B797-473F690FEFA6}"/>
                    </a:ext>
                  </a:extLst>
                </p14:cNvPr>
                <p14:cNvContentPartPr/>
                <p14:nvPr/>
              </p14:nvContentPartPr>
              <p14:xfrm>
                <a:off x="3876971" y="6013276"/>
                <a:ext cx="81360" cy="936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F60CB10-8339-E44B-B797-473F690FEFA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61491" y="5997796"/>
                  <a:ext cx="11196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A7D44D2-A92D-7C47-8030-D0F9E56667A7}"/>
              </a:ext>
            </a:extLst>
          </p:cNvPr>
          <p:cNvGrpSpPr/>
          <p:nvPr/>
        </p:nvGrpSpPr>
        <p:grpSpPr>
          <a:xfrm>
            <a:off x="6357307" y="4027713"/>
            <a:ext cx="250920" cy="103320"/>
            <a:chOff x="986891" y="3923836"/>
            <a:chExt cx="25092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58E6016-8CEB-A041-B2FF-F7DFA12387A8}"/>
                    </a:ext>
                  </a:extLst>
                </p14:cNvPr>
                <p14:cNvContentPartPr/>
                <p14:nvPr/>
              </p14:nvContentPartPr>
              <p14:xfrm>
                <a:off x="1112171" y="3933556"/>
                <a:ext cx="125640" cy="910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58E6016-8CEB-A041-B2FF-F7DFA12387A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96647" y="3918076"/>
                  <a:ext cx="156328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12BCD3B-2DB9-2F42-B5A8-676A2B90D6E3}"/>
                    </a:ext>
                  </a:extLst>
                </p14:cNvPr>
                <p14:cNvContentPartPr/>
                <p14:nvPr/>
              </p14:nvContentPartPr>
              <p14:xfrm>
                <a:off x="986891" y="3923836"/>
                <a:ext cx="135360" cy="103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12BCD3B-2DB9-2F42-B5A8-676A2B90D6E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71411" y="3908410"/>
                  <a:ext cx="165960" cy="13381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D04048B-F217-C144-95ED-C1984670E854}"/>
              </a:ext>
            </a:extLst>
          </p:cNvPr>
          <p:cNvGrpSpPr/>
          <p:nvPr/>
        </p:nvGrpSpPr>
        <p:grpSpPr>
          <a:xfrm>
            <a:off x="7745761" y="6264640"/>
            <a:ext cx="305280" cy="232920"/>
            <a:chOff x="7830821" y="6073255"/>
            <a:chExt cx="30528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0F13492-6D09-1A4D-8934-3D5184BAEDDE}"/>
                    </a:ext>
                  </a:extLst>
                </p14:cNvPr>
                <p14:cNvContentPartPr/>
                <p14:nvPr/>
              </p14:nvContentPartPr>
              <p14:xfrm>
                <a:off x="7830821" y="6073255"/>
                <a:ext cx="179640" cy="179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0F13492-6D09-1A4D-8934-3D5184BAEDD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15701" y="6058135"/>
                  <a:ext cx="2098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112ACAB-206D-0146-93E2-C64E4EC07377}"/>
                    </a:ext>
                  </a:extLst>
                </p14:cNvPr>
                <p14:cNvContentPartPr/>
                <p14:nvPr/>
              </p14:nvContentPartPr>
              <p14:xfrm>
                <a:off x="8059781" y="6180175"/>
                <a:ext cx="72720" cy="1260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112ACAB-206D-0146-93E2-C64E4EC0737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044301" y="6164695"/>
                  <a:ext cx="103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CC2FA94-A7DD-7C4B-9074-8D080C405C9E}"/>
                    </a:ext>
                  </a:extLst>
                </p14:cNvPr>
                <p14:cNvContentPartPr/>
                <p14:nvPr/>
              </p14:nvContentPartPr>
              <p14:xfrm>
                <a:off x="8032781" y="6210415"/>
                <a:ext cx="103320" cy="38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CC2FA94-A7DD-7C4B-9074-8D080C405C9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17661" y="6195295"/>
                  <a:ext cx="13392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F7F3F5FF-A7C2-3146-9912-17FCB9E6C96B}"/>
                  </a:ext>
                </a:extLst>
              </p14:cNvPr>
              <p14:cNvContentPartPr/>
              <p14:nvPr/>
            </p14:nvContentPartPr>
            <p14:xfrm>
              <a:off x="6515126" y="5430006"/>
              <a:ext cx="3960" cy="39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F7F3F5FF-A7C2-3146-9912-17FCB9E6C96B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99646" y="5414526"/>
                <a:ext cx="3456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314AB5AE-F272-2841-A376-BAF9EDBFA79C}"/>
                  </a:ext>
                </a:extLst>
              </p14:cNvPr>
              <p14:cNvContentPartPr/>
              <p14:nvPr/>
            </p14:nvContentPartPr>
            <p14:xfrm>
              <a:off x="6500718" y="5473597"/>
              <a:ext cx="2687040" cy="56304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314AB5AE-F272-2841-A376-BAF9EDBFA7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85238" y="5458117"/>
                <a:ext cx="2717640" cy="59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1" name="Group 300">
            <a:extLst>
              <a:ext uri="{FF2B5EF4-FFF2-40B4-BE49-F238E27FC236}">
                <a16:creationId xmlns:a16="http://schemas.microsoft.com/office/drawing/2014/main" id="{51826CC4-622D-8E45-B142-F645BDA9F513}"/>
              </a:ext>
            </a:extLst>
          </p:cNvPr>
          <p:cNvGrpSpPr/>
          <p:nvPr/>
        </p:nvGrpSpPr>
        <p:grpSpPr>
          <a:xfrm>
            <a:off x="9177317" y="5603746"/>
            <a:ext cx="1668600" cy="1187229"/>
            <a:chOff x="9262377" y="5412361"/>
            <a:chExt cx="1668600" cy="118722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74D0D9DD-83C7-1846-BA03-4783CA2234DF}"/>
                    </a:ext>
                  </a:extLst>
                </p14:cNvPr>
                <p14:cNvContentPartPr/>
                <p14:nvPr/>
              </p14:nvContentPartPr>
              <p14:xfrm>
                <a:off x="9262377" y="5825641"/>
                <a:ext cx="102240" cy="248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74D0D9DD-83C7-1846-BA03-4783CA2234D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246897" y="5810521"/>
                  <a:ext cx="1324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4FEF5FF-36FA-1A42-8826-CD966F5E4ED8}"/>
                    </a:ext>
                  </a:extLst>
                </p14:cNvPr>
                <p14:cNvContentPartPr/>
                <p14:nvPr/>
              </p14:nvContentPartPr>
              <p14:xfrm>
                <a:off x="9290817" y="5829961"/>
                <a:ext cx="97920" cy="165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4FEF5FF-36FA-1A42-8826-CD966F5E4ED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275337" y="5814481"/>
                  <a:ext cx="128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BA2CA66B-728B-064A-9C1B-4FDAF4D20709}"/>
                    </a:ext>
                  </a:extLst>
                </p14:cNvPr>
                <p14:cNvContentPartPr/>
                <p14:nvPr/>
              </p14:nvContentPartPr>
              <p14:xfrm>
                <a:off x="9559377" y="5711881"/>
                <a:ext cx="45000" cy="1998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BA2CA66B-728B-064A-9C1B-4FDAF4D207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543897" y="5696761"/>
                  <a:ext cx="75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DDEFCC7-C28E-4F41-820B-E9CC72E36D35}"/>
                    </a:ext>
                  </a:extLst>
                </p14:cNvPr>
                <p14:cNvContentPartPr/>
                <p14:nvPr/>
              </p14:nvContentPartPr>
              <p14:xfrm>
                <a:off x="9636777" y="5675521"/>
                <a:ext cx="41040" cy="2437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DDEFCC7-C28E-4F41-820B-E9CC72E36D3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621297" y="5660401"/>
                  <a:ext cx="716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0B1A3DF0-3A58-3B48-BF66-3CD952701A9A}"/>
                    </a:ext>
                  </a:extLst>
                </p14:cNvPr>
                <p14:cNvContentPartPr/>
                <p14:nvPr/>
              </p14:nvContentPartPr>
              <p14:xfrm>
                <a:off x="9478017" y="5585881"/>
                <a:ext cx="264960" cy="1551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0B1A3DF0-3A58-3B48-BF66-3CD952701A9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62537" y="5570401"/>
                  <a:ext cx="2955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E616C31-792B-0744-827B-66B557F4711E}"/>
                    </a:ext>
                  </a:extLst>
                </p14:cNvPr>
                <p14:cNvContentPartPr/>
                <p14:nvPr/>
              </p14:nvContentPartPr>
              <p14:xfrm>
                <a:off x="9746577" y="5821681"/>
                <a:ext cx="97920" cy="1915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E616C31-792B-0744-827B-66B557F4711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731097" y="5806561"/>
                  <a:ext cx="128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094B64EB-3155-F94D-8820-1DD38F6C883C}"/>
                    </a:ext>
                  </a:extLst>
                </p14:cNvPr>
                <p14:cNvContentPartPr/>
                <p14:nvPr/>
              </p14:nvContentPartPr>
              <p14:xfrm>
                <a:off x="9746577" y="5886841"/>
                <a:ext cx="130680" cy="327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094B64EB-3155-F94D-8820-1DD38F6C883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731097" y="5871721"/>
                  <a:ext cx="1609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CF125ED-431D-EB4D-845D-46E1AE213395}"/>
                    </a:ext>
                  </a:extLst>
                </p14:cNvPr>
                <p14:cNvContentPartPr/>
                <p14:nvPr/>
              </p14:nvContentPartPr>
              <p14:xfrm>
                <a:off x="9929817" y="5492281"/>
                <a:ext cx="155160" cy="4521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CF125ED-431D-EB4D-845D-46E1AE21339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14337" y="5476801"/>
                  <a:ext cx="1854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42F2CF7-CCA5-0343-BBAA-6CE7A651A348}"/>
                    </a:ext>
                  </a:extLst>
                </p14:cNvPr>
                <p14:cNvContentPartPr/>
                <p14:nvPr/>
              </p14:nvContentPartPr>
              <p14:xfrm>
                <a:off x="10043577" y="5671201"/>
                <a:ext cx="159120" cy="1753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42F2CF7-CCA5-0343-BBAA-6CE7A651A34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028457" y="5656081"/>
                  <a:ext cx="1897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ACA43BF1-00FD-184A-8267-4B75EE135021}"/>
                    </a:ext>
                  </a:extLst>
                </p14:cNvPr>
                <p14:cNvContentPartPr/>
                <p14:nvPr/>
              </p14:nvContentPartPr>
              <p14:xfrm>
                <a:off x="10251297" y="5724121"/>
                <a:ext cx="73440" cy="1753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ACA43BF1-00FD-184A-8267-4B75EE1350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35817" y="5709001"/>
                  <a:ext cx="1040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7D0C693-BC38-0642-972B-72147051E320}"/>
                    </a:ext>
                  </a:extLst>
                </p14:cNvPr>
                <p14:cNvContentPartPr/>
                <p14:nvPr/>
              </p14:nvContentPartPr>
              <p14:xfrm>
                <a:off x="10214577" y="5773081"/>
                <a:ext cx="126360" cy="655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7D0C693-BC38-0642-972B-72147051E3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199097" y="5757601"/>
                  <a:ext cx="1569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66289CB-44C2-DE46-A9EE-8055A666EE35}"/>
                    </a:ext>
                  </a:extLst>
                </p14:cNvPr>
                <p14:cNvContentPartPr/>
                <p14:nvPr/>
              </p14:nvContentPartPr>
              <p14:xfrm>
                <a:off x="10401777" y="5412361"/>
                <a:ext cx="16560" cy="5562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66289CB-44C2-DE46-A9EE-8055A666EE3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386297" y="5397241"/>
                  <a:ext cx="47160" cy="5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0693DB3C-0794-AA49-AF4E-58AE982C6C12}"/>
                    </a:ext>
                  </a:extLst>
                </p14:cNvPr>
                <p14:cNvContentPartPr/>
                <p14:nvPr/>
              </p14:nvContentPartPr>
              <p14:xfrm>
                <a:off x="10483137" y="5687401"/>
                <a:ext cx="183600" cy="1713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0693DB3C-0794-AA49-AF4E-58AE982C6C1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468017" y="5672281"/>
                  <a:ext cx="2138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516CD790-FE71-AC4E-9CDA-C18D5EDD6B76}"/>
                    </a:ext>
                  </a:extLst>
                </p14:cNvPr>
                <p14:cNvContentPartPr/>
                <p14:nvPr/>
              </p14:nvContentPartPr>
              <p14:xfrm>
                <a:off x="10507617" y="5642761"/>
                <a:ext cx="138600" cy="2606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16CD790-FE71-AC4E-9CDA-C18D5EDD6B7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492137" y="5627281"/>
                  <a:ext cx="1692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B314E40A-51B3-7244-83BE-9F3B7E332EF0}"/>
                    </a:ext>
                  </a:extLst>
                </p14:cNvPr>
                <p14:cNvContentPartPr/>
                <p14:nvPr/>
              </p14:nvContentPartPr>
              <p14:xfrm>
                <a:off x="10727217" y="5781001"/>
                <a:ext cx="106200" cy="1429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B314E40A-51B3-7244-83BE-9F3B7E332EF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712097" y="5765881"/>
                  <a:ext cx="1368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1442F97-92D8-7E4F-B861-C4D2708AAF06}"/>
                    </a:ext>
                  </a:extLst>
                </p14:cNvPr>
                <p14:cNvContentPartPr/>
                <p14:nvPr/>
              </p14:nvContentPartPr>
              <p14:xfrm>
                <a:off x="10686537" y="5797201"/>
                <a:ext cx="146880" cy="777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1442F97-92D8-7E4F-B861-C4D2708AAF0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671417" y="5782081"/>
                  <a:ext cx="1774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A11DD0D-6849-7D4C-8DEE-BC147CE1A176}"/>
                    </a:ext>
                  </a:extLst>
                </p14:cNvPr>
                <p14:cNvContentPartPr/>
                <p14:nvPr/>
              </p14:nvContentPartPr>
              <p14:xfrm>
                <a:off x="10714977" y="5496241"/>
                <a:ext cx="216000" cy="4806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A11DD0D-6849-7D4C-8DEE-BC147CE1A1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699857" y="5480761"/>
                  <a:ext cx="2466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F4F92AB1-E6DB-2840-ACBB-12862DDF860A}"/>
                    </a:ext>
                  </a:extLst>
                </p14:cNvPr>
                <p14:cNvContentPartPr/>
                <p14:nvPr/>
              </p14:nvContentPartPr>
              <p14:xfrm>
                <a:off x="9412857" y="6379321"/>
                <a:ext cx="216000" cy="248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F4F92AB1-E6DB-2840-ACBB-12862DDF860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397737" y="6364201"/>
                  <a:ext cx="246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B1926780-BA27-9C46-A32E-4137B41CA510}"/>
                    </a:ext>
                  </a:extLst>
                </p14:cNvPr>
                <p14:cNvContentPartPr/>
                <p14:nvPr/>
              </p14:nvContentPartPr>
              <p14:xfrm>
                <a:off x="9437337" y="6297961"/>
                <a:ext cx="191520" cy="532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B1926780-BA27-9C46-A32E-4137B41CA51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421857" y="6282481"/>
                  <a:ext cx="2221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97293B8C-6F4B-A74F-8C8E-B045BC29B0D9}"/>
                    </a:ext>
                  </a:extLst>
                </p14:cNvPr>
                <p14:cNvContentPartPr/>
                <p14:nvPr/>
              </p14:nvContentPartPr>
              <p14:xfrm>
                <a:off x="9429417" y="6135241"/>
                <a:ext cx="146520" cy="1386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97293B8C-6F4B-A74F-8C8E-B045BC29B0D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414297" y="6119761"/>
                  <a:ext cx="1767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4528209-C53B-7446-BD94-92E66ABEF969}"/>
                    </a:ext>
                  </a:extLst>
                </p14:cNvPr>
                <p14:cNvContentPartPr/>
                <p14:nvPr/>
              </p14:nvContentPartPr>
              <p14:xfrm>
                <a:off x="9742617" y="6130921"/>
                <a:ext cx="49320" cy="3463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4528209-C53B-7446-BD94-92E66ABEF96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27137" y="6115801"/>
                  <a:ext cx="795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8D9D8A5-C7B6-EE48-8A20-7041E71CF68B}"/>
                    </a:ext>
                  </a:extLst>
                </p14:cNvPr>
                <p14:cNvContentPartPr/>
                <p14:nvPr/>
              </p14:nvContentPartPr>
              <p14:xfrm>
                <a:off x="9722097" y="6126961"/>
                <a:ext cx="159120" cy="1713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8D9D8A5-C7B6-EE48-8A20-7041E71CF68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706977" y="6111841"/>
                  <a:ext cx="1897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54A17D6-4EBE-C244-BF5F-9FBD02B0E2B6}"/>
                    </a:ext>
                  </a:extLst>
                </p14:cNvPr>
                <p14:cNvContentPartPr/>
                <p14:nvPr/>
              </p14:nvContentPartPr>
              <p14:xfrm>
                <a:off x="9929932" y="6104950"/>
                <a:ext cx="168120" cy="4946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54A17D6-4EBE-C244-BF5F-9FBD02B0E2B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914452" y="6089470"/>
                  <a:ext cx="19872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B2C8A45-9B79-4644-BBEF-41F1FEA5370A}"/>
                    </a:ext>
                  </a:extLst>
                </p14:cNvPr>
                <p14:cNvContentPartPr/>
                <p14:nvPr/>
              </p14:nvContentPartPr>
              <p14:xfrm>
                <a:off x="10074292" y="6314470"/>
                <a:ext cx="219600" cy="163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B2C8A45-9B79-4644-BBEF-41F1FEA5370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59172" y="6299350"/>
                  <a:ext cx="2498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EB191246-43A5-1345-89D7-42CF93E60F63}"/>
                    </a:ext>
                  </a:extLst>
                </p14:cNvPr>
                <p14:cNvContentPartPr/>
                <p14:nvPr/>
              </p14:nvContentPartPr>
              <p14:xfrm>
                <a:off x="10354012" y="6379990"/>
                <a:ext cx="84240" cy="1447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B191246-43A5-1345-89D7-42CF93E60F6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38892" y="6364510"/>
                  <a:ext cx="114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7147FE94-3C20-7A45-8F65-64373D518BFD}"/>
                    </a:ext>
                  </a:extLst>
                </p14:cNvPr>
                <p14:cNvContentPartPr/>
                <p14:nvPr/>
              </p14:nvContentPartPr>
              <p14:xfrm>
                <a:off x="10321612" y="6417070"/>
                <a:ext cx="121680" cy="378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7147FE94-3C20-7A45-8F65-64373D518BF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306132" y="6401950"/>
                  <a:ext cx="151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02CB2D8-D986-ED43-ABB6-D557376AE2C7}"/>
                    </a:ext>
                  </a:extLst>
                </p14:cNvPr>
                <p14:cNvContentPartPr/>
                <p14:nvPr/>
              </p14:nvContentPartPr>
              <p14:xfrm>
                <a:off x="10573252" y="6030070"/>
                <a:ext cx="51480" cy="5364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02CB2D8-D986-ED43-ABB6-D557376AE2C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557772" y="6014950"/>
                  <a:ext cx="82080" cy="56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6BF86CF-D8EF-B84F-8DF1-B5F193FE0EB2}"/>
              </a:ext>
            </a:extLst>
          </p:cNvPr>
          <p:cNvGrpSpPr/>
          <p:nvPr/>
        </p:nvGrpSpPr>
        <p:grpSpPr>
          <a:xfrm>
            <a:off x="10595472" y="6244855"/>
            <a:ext cx="531720" cy="634320"/>
            <a:chOff x="10680532" y="6053470"/>
            <a:chExt cx="531720" cy="6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015D189B-9EE7-D846-AF12-5A09902A397D}"/>
                    </a:ext>
                  </a:extLst>
                </p14:cNvPr>
                <p14:cNvContentPartPr/>
                <p14:nvPr/>
              </p14:nvContentPartPr>
              <p14:xfrm>
                <a:off x="10680532" y="6333190"/>
                <a:ext cx="219600" cy="2008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015D189B-9EE7-D846-AF12-5A09902A397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665052" y="6318070"/>
                  <a:ext cx="2498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EB77B8E-1E7D-9F41-9EE8-6E60AEA8EB5E}"/>
                    </a:ext>
                  </a:extLst>
                </p14:cNvPr>
                <p14:cNvContentPartPr/>
                <p14:nvPr/>
              </p14:nvContentPartPr>
              <p14:xfrm>
                <a:off x="10750372" y="6245350"/>
                <a:ext cx="154080" cy="3261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EB77B8E-1E7D-9F41-9EE8-6E60AEA8EB5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735252" y="6229870"/>
                  <a:ext cx="18468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1EA2ECF5-E781-714B-A258-B8B1FB989302}"/>
                    </a:ext>
                  </a:extLst>
                </p14:cNvPr>
                <p14:cNvContentPartPr/>
                <p14:nvPr/>
              </p14:nvContentPartPr>
              <p14:xfrm>
                <a:off x="10960252" y="6473230"/>
                <a:ext cx="102960" cy="1310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1EA2ECF5-E781-714B-A258-B8B1FB98930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944772" y="6457750"/>
                  <a:ext cx="1335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6F267657-980F-4047-901C-848F8BB6BA17}"/>
                    </a:ext>
                  </a:extLst>
                </p14:cNvPr>
                <p14:cNvContentPartPr/>
                <p14:nvPr/>
              </p14:nvContentPartPr>
              <p14:xfrm>
                <a:off x="10946212" y="6486910"/>
                <a:ext cx="102960" cy="748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6F267657-980F-4047-901C-848F8BB6BA1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930732" y="6471790"/>
                  <a:ext cx="133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A3B0A294-CACD-6D46-8B0B-258236B46CCD}"/>
                    </a:ext>
                  </a:extLst>
                </p14:cNvPr>
                <p14:cNvContentPartPr/>
                <p14:nvPr/>
              </p14:nvContentPartPr>
              <p14:xfrm>
                <a:off x="11002012" y="6053470"/>
                <a:ext cx="210240" cy="6343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A3B0A294-CACD-6D46-8B0B-258236B46CC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986892" y="6038350"/>
                  <a:ext cx="240480" cy="66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19149491-3CC1-2A4B-80A7-32BD8A98ED7D}"/>
                  </a:ext>
                </a:extLst>
              </p14:cNvPr>
              <p14:cNvContentPartPr/>
              <p14:nvPr/>
            </p14:nvContentPartPr>
            <p14:xfrm>
              <a:off x="6506952" y="4916095"/>
              <a:ext cx="2778840" cy="63432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19149491-3CC1-2A4B-80A7-32BD8A98ED7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491472" y="4900615"/>
                <a:ext cx="2809440" cy="66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7" name="Group 336">
            <a:extLst>
              <a:ext uri="{FF2B5EF4-FFF2-40B4-BE49-F238E27FC236}">
                <a16:creationId xmlns:a16="http://schemas.microsoft.com/office/drawing/2014/main" id="{BB3373B5-D4A6-0C44-AA6D-1C6A4D0E0233}"/>
              </a:ext>
            </a:extLst>
          </p:cNvPr>
          <p:cNvGrpSpPr/>
          <p:nvPr/>
        </p:nvGrpSpPr>
        <p:grpSpPr>
          <a:xfrm>
            <a:off x="9434472" y="5228575"/>
            <a:ext cx="1482840" cy="387360"/>
            <a:chOff x="9519532" y="5037190"/>
            <a:chExt cx="1482840" cy="3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3EE9B9A7-17C4-F447-AE01-0EAA0032A4F5}"/>
                    </a:ext>
                  </a:extLst>
                </p14:cNvPr>
                <p14:cNvContentPartPr/>
                <p14:nvPr/>
              </p14:nvContentPartPr>
              <p14:xfrm>
                <a:off x="9519532" y="5163190"/>
                <a:ext cx="256680" cy="2520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3EE9B9A7-17C4-F447-AE01-0EAA0032A4F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504412" y="5147710"/>
                  <a:ext cx="2872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F8BA67E4-9F47-B14F-912A-3FE7673E70A0}"/>
                    </a:ext>
                  </a:extLst>
                </p14:cNvPr>
                <p14:cNvContentPartPr/>
                <p14:nvPr/>
              </p14:nvContentPartPr>
              <p14:xfrm>
                <a:off x="9645532" y="5335630"/>
                <a:ext cx="131040" cy="65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F8BA67E4-9F47-B14F-912A-3FE7673E70A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630052" y="5320150"/>
                  <a:ext cx="1612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1430D09-6F8A-4646-90D7-A7386149F301}"/>
                    </a:ext>
                  </a:extLst>
                </p14:cNvPr>
                <p14:cNvContentPartPr/>
                <p14:nvPr/>
              </p14:nvContentPartPr>
              <p14:xfrm>
                <a:off x="9836692" y="5097670"/>
                <a:ext cx="131040" cy="3265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1430D09-6F8A-4646-90D7-A7386149F3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821212" y="5082550"/>
                  <a:ext cx="1612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632A6D9-4439-0F4F-9429-A2EB509F655D}"/>
                    </a:ext>
                  </a:extLst>
                </p14:cNvPr>
                <p14:cNvContentPartPr/>
                <p14:nvPr/>
              </p14:nvContentPartPr>
              <p14:xfrm>
                <a:off x="9948652" y="5177590"/>
                <a:ext cx="191520" cy="1443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632A6D9-4439-0F4F-9429-A2EB509F655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933172" y="5162470"/>
                  <a:ext cx="2221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40DD6B05-151E-FB4A-B051-D162045AD1DD}"/>
                    </a:ext>
                  </a:extLst>
                </p14:cNvPr>
                <p14:cNvContentPartPr/>
                <p14:nvPr/>
              </p14:nvContentPartPr>
              <p14:xfrm>
                <a:off x="9968812" y="5069950"/>
                <a:ext cx="194760" cy="2894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40DD6B05-151E-FB4A-B051-D162045AD1D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953332" y="5054470"/>
                  <a:ext cx="2250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F384B33B-7107-DE4C-9042-AB99147F2457}"/>
                    </a:ext>
                  </a:extLst>
                </p14:cNvPr>
                <p14:cNvContentPartPr/>
                <p14:nvPr/>
              </p14:nvContentPartPr>
              <p14:xfrm>
                <a:off x="10204972" y="5256430"/>
                <a:ext cx="93600" cy="1447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F384B33B-7107-DE4C-9042-AB99147F245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189492" y="5240950"/>
                  <a:ext cx="124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75F79A52-FC40-984C-8CCD-A0C0EBB1FFA9}"/>
                    </a:ext>
                  </a:extLst>
                </p14:cNvPr>
                <p14:cNvContentPartPr/>
                <p14:nvPr/>
              </p14:nvContentPartPr>
              <p14:xfrm>
                <a:off x="10153492" y="5274790"/>
                <a:ext cx="177480" cy="795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75F79A52-FC40-984C-8CCD-A0C0EBB1FFA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138372" y="5259670"/>
                  <a:ext cx="2080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F3F50A50-B48E-1146-914C-562D16CD038D}"/>
                    </a:ext>
                  </a:extLst>
                </p14:cNvPr>
                <p14:cNvContentPartPr/>
                <p14:nvPr/>
              </p14:nvContentPartPr>
              <p14:xfrm>
                <a:off x="10344652" y="5307550"/>
                <a:ext cx="56160" cy="1170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F3F50A50-B48E-1146-914C-562D16CD038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329532" y="5292430"/>
                  <a:ext cx="86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056A1AAE-20C7-294B-A882-486F854B2FD1}"/>
                    </a:ext>
                  </a:extLst>
                </p14:cNvPr>
                <p14:cNvContentPartPr/>
                <p14:nvPr/>
              </p14:nvContentPartPr>
              <p14:xfrm>
                <a:off x="10475332" y="5088310"/>
                <a:ext cx="200880" cy="2660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056A1AAE-20C7-294B-A882-486F854B2FD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460212" y="5073190"/>
                  <a:ext cx="23148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5006790A-CF00-E244-8ECD-8570CD0E24C9}"/>
                    </a:ext>
                  </a:extLst>
                </p14:cNvPr>
                <p14:cNvContentPartPr/>
                <p14:nvPr/>
              </p14:nvContentPartPr>
              <p14:xfrm>
                <a:off x="10741012" y="5233030"/>
                <a:ext cx="98280" cy="1263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5006790A-CF00-E244-8ECD-8570CD0E24C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725892" y="5217910"/>
                  <a:ext cx="1288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BB7860D2-2200-1A49-B65C-E1B25E8C9AD5}"/>
                    </a:ext>
                  </a:extLst>
                </p14:cNvPr>
                <p14:cNvContentPartPr/>
                <p14:nvPr/>
              </p14:nvContentPartPr>
              <p14:xfrm>
                <a:off x="10680892" y="5247070"/>
                <a:ext cx="172440" cy="748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BB7860D2-2200-1A49-B65C-E1B25E8C9AD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665772" y="5231590"/>
                  <a:ext cx="2026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C9506832-B5C5-D44A-BB05-20B054083F28}"/>
                    </a:ext>
                  </a:extLst>
                </p14:cNvPr>
                <p14:cNvContentPartPr/>
                <p14:nvPr/>
              </p14:nvContentPartPr>
              <p14:xfrm>
                <a:off x="10838932" y="5037190"/>
                <a:ext cx="163440" cy="3780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C9506832-B5C5-D44A-BB05-20B054083F2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823812" y="5022070"/>
                  <a:ext cx="194040" cy="40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384EAE3E-1424-D74C-AE3B-DE3610D97D7E}"/>
                  </a:ext>
                </a:extLst>
              </p14:cNvPr>
              <p14:cNvContentPartPr/>
              <p14:nvPr/>
            </p14:nvContentPartPr>
            <p14:xfrm>
              <a:off x="7266552" y="4958215"/>
              <a:ext cx="23760" cy="13104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384EAE3E-1424-D74C-AE3B-DE3610D97D7E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251072" y="4942735"/>
                <a:ext cx="543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075432B2-6C5D-024E-B6A5-3B9444A13741}"/>
                  </a:ext>
                </a:extLst>
              </p14:cNvPr>
              <p14:cNvContentPartPr/>
              <p14:nvPr/>
            </p14:nvContentPartPr>
            <p14:xfrm>
              <a:off x="7299312" y="5177455"/>
              <a:ext cx="23760" cy="11232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075432B2-6C5D-024E-B6A5-3B9444A13741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283594" y="5161975"/>
                <a:ext cx="54831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574A7792-006D-D846-89EC-DADA896D5183}"/>
                  </a:ext>
                </a:extLst>
              </p14:cNvPr>
              <p14:cNvContentPartPr/>
              <p14:nvPr/>
            </p14:nvContentPartPr>
            <p14:xfrm>
              <a:off x="7369152" y="5783335"/>
              <a:ext cx="14400" cy="14004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574A7792-006D-D846-89EC-DADA896D5183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353672" y="5767855"/>
                <a:ext cx="450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B689C581-D95A-AA4B-9ACF-B6E17ABFADFD}"/>
                  </a:ext>
                </a:extLst>
              </p14:cNvPr>
              <p14:cNvContentPartPr/>
              <p14:nvPr/>
            </p14:nvContentPartPr>
            <p14:xfrm>
              <a:off x="7392552" y="5979175"/>
              <a:ext cx="9720" cy="13572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B689C581-D95A-AA4B-9ACF-B6E17ABFADF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376477" y="5963695"/>
                <a:ext cx="41497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3E2A2482-82AD-5A4F-BF72-60A798DAC421}"/>
                  </a:ext>
                </a:extLst>
              </p14:cNvPr>
              <p14:cNvContentPartPr/>
              <p14:nvPr/>
            </p14:nvContentPartPr>
            <p14:xfrm>
              <a:off x="7336752" y="5410375"/>
              <a:ext cx="23760" cy="12168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3E2A2482-82AD-5A4F-BF72-60A798DAC42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7321272" y="5394849"/>
                <a:ext cx="54360" cy="152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88F53E3C-4ECA-6541-BC31-723D50E12CED}"/>
                  </a:ext>
                </a:extLst>
              </p14:cNvPr>
              <p14:cNvContentPartPr/>
              <p14:nvPr/>
            </p14:nvContentPartPr>
            <p14:xfrm>
              <a:off x="7355112" y="5629615"/>
              <a:ext cx="14400" cy="9828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88F53E3C-4ECA-6541-BC31-723D50E12CED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339632" y="5614135"/>
                <a:ext cx="4500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8" name="Group 407">
            <a:extLst>
              <a:ext uri="{FF2B5EF4-FFF2-40B4-BE49-F238E27FC236}">
                <a16:creationId xmlns:a16="http://schemas.microsoft.com/office/drawing/2014/main" id="{21D424A3-DF90-4E44-8C8F-C55D2C65C859}"/>
              </a:ext>
            </a:extLst>
          </p:cNvPr>
          <p:cNvGrpSpPr/>
          <p:nvPr/>
        </p:nvGrpSpPr>
        <p:grpSpPr>
          <a:xfrm>
            <a:off x="6875232" y="5480215"/>
            <a:ext cx="541080" cy="723240"/>
            <a:chOff x="6960292" y="5288830"/>
            <a:chExt cx="541080" cy="72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05D3B91C-B030-5447-A082-8D72A2CC4BDD}"/>
                    </a:ext>
                  </a:extLst>
                </p14:cNvPr>
                <p14:cNvContentPartPr/>
                <p14:nvPr/>
              </p14:nvContentPartPr>
              <p14:xfrm>
                <a:off x="7011412" y="5783110"/>
                <a:ext cx="9720" cy="1029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05D3B91C-B030-5447-A082-8D72A2CC4BD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996292" y="5767990"/>
                  <a:ext cx="403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5D3AE9A-796E-344D-8F4B-0E66CD38EA05}"/>
                    </a:ext>
                  </a:extLst>
                </p14:cNvPr>
                <p14:cNvContentPartPr/>
                <p14:nvPr/>
              </p14:nvContentPartPr>
              <p14:xfrm>
                <a:off x="6988012" y="5647750"/>
                <a:ext cx="19080" cy="795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5D3AE9A-796E-344D-8F4B-0E66CD38EA0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972892" y="5632630"/>
                  <a:ext cx="496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1D10DF09-9108-7048-BA85-FA9CDD86907A}"/>
                    </a:ext>
                  </a:extLst>
                </p14:cNvPr>
                <p14:cNvContentPartPr/>
                <p14:nvPr/>
              </p14:nvContentPartPr>
              <p14:xfrm>
                <a:off x="6978652" y="5470630"/>
                <a:ext cx="19080" cy="1076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1D10DF09-9108-7048-BA85-FA9CDD86907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963532" y="5455510"/>
                  <a:ext cx="49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A7DE24D6-05CB-274B-899F-C7C06C9288D5}"/>
                    </a:ext>
                  </a:extLst>
                </p14:cNvPr>
                <p14:cNvContentPartPr/>
                <p14:nvPr/>
              </p14:nvContentPartPr>
              <p14:xfrm>
                <a:off x="6960292" y="5316910"/>
                <a:ext cx="23760" cy="1216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A7DE24D6-05CB-274B-899F-C7C06C9288D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944812" y="5301790"/>
                  <a:ext cx="54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08BC1CF2-6C20-5947-A364-C99AE7609227}"/>
                    </a:ext>
                  </a:extLst>
                </p14:cNvPr>
                <p14:cNvContentPartPr/>
                <p14:nvPr/>
              </p14:nvContentPartPr>
              <p14:xfrm>
                <a:off x="7020772" y="5769070"/>
                <a:ext cx="186840" cy="23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08BC1CF2-6C20-5947-A364-C99AE760922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05652" y="5753950"/>
                  <a:ext cx="2174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43BD84C-630C-F84A-BEC5-3389AD335CD3}"/>
                    </a:ext>
                  </a:extLst>
                </p14:cNvPr>
                <p14:cNvContentPartPr/>
                <p14:nvPr/>
              </p14:nvContentPartPr>
              <p14:xfrm>
                <a:off x="7165132" y="5699230"/>
                <a:ext cx="88920" cy="1728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43BD84C-630C-F84A-BEC5-3389AD335C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50012" y="5684110"/>
                  <a:ext cx="1195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AB376379-66CF-714A-959A-933C8AD3B8DB}"/>
                    </a:ext>
                  </a:extLst>
                </p14:cNvPr>
                <p14:cNvContentPartPr/>
                <p14:nvPr/>
              </p14:nvContentPartPr>
              <p14:xfrm>
                <a:off x="7016092" y="5559190"/>
                <a:ext cx="182160" cy="378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AB376379-66CF-714A-959A-933C8AD3B8D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000972" y="5544070"/>
                  <a:ext cx="2127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30305565-AD33-0D45-8ECA-2036479A20A4}"/>
                    </a:ext>
                  </a:extLst>
                </p14:cNvPr>
                <p14:cNvContentPartPr/>
                <p14:nvPr/>
              </p14:nvContentPartPr>
              <p14:xfrm>
                <a:off x="7114012" y="5470630"/>
                <a:ext cx="102960" cy="17748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30305565-AD33-0D45-8ECA-2036479A20A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098892" y="5455510"/>
                  <a:ext cx="1335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AEF2E140-D18B-844C-8E1D-01122B107D8E}"/>
                    </a:ext>
                  </a:extLst>
                </p14:cNvPr>
                <p14:cNvContentPartPr/>
                <p14:nvPr/>
              </p14:nvContentPartPr>
              <p14:xfrm>
                <a:off x="6997372" y="5377390"/>
                <a:ext cx="177480" cy="4248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AEF2E140-D18B-844C-8E1D-01122B107D8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982252" y="5362270"/>
                  <a:ext cx="2080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8701800-B7F7-9649-94B2-CB973FD7DE3E}"/>
                    </a:ext>
                  </a:extLst>
                </p14:cNvPr>
                <p14:cNvContentPartPr/>
                <p14:nvPr/>
              </p14:nvContentPartPr>
              <p14:xfrm>
                <a:off x="7123372" y="5288830"/>
                <a:ext cx="98280" cy="17748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8701800-B7F7-9649-94B2-CB973FD7DE3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108252" y="5273710"/>
                  <a:ext cx="128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68A844EA-8571-4448-B3D8-DC33BA2584F0}"/>
                    </a:ext>
                  </a:extLst>
                </p14:cNvPr>
                <p14:cNvContentPartPr/>
                <p14:nvPr/>
              </p14:nvContentPartPr>
              <p14:xfrm>
                <a:off x="7011412" y="5857630"/>
                <a:ext cx="14400" cy="1400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68A844EA-8571-4448-B3D8-DC33BA2584F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996292" y="5842510"/>
                  <a:ext cx="45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26615390-6D70-B245-A993-0CD1B5BF8682}"/>
                    </a:ext>
                  </a:extLst>
                </p14:cNvPr>
                <p14:cNvContentPartPr/>
                <p14:nvPr/>
              </p14:nvContentPartPr>
              <p14:xfrm>
                <a:off x="7486972" y="5830270"/>
                <a:ext cx="14400" cy="18180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26615390-6D70-B245-A993-0CD1B5BF868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471852" y="5815150"/>
                  <a:ext cx="45000" cy="21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0465BF32-D4B7-AF40-8AF3-7F8A8C206E18}"/>
                  </a:ext>
                </a:extLst>
              </p:cNvPr>
              <p:cNvSpPr/>
              <p:nvPr/>
            </p:nvSpPr>
            <p:spPr>
              <a:xfrm>
                <a:off x="6487331" y="3834792"/>
                <a:ext cx="37732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Helvetica Neue Condensed" panose="02000503000000020004" pitchFamily="2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Control space (fixed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Helvetica Neue Condensed" panose="02000503000000020004" pitchFamily="2" charset="0"/>
                            <a:cs typeface="Helvetica Neue Condensed" panose="02000503000000020004" pitchFamily="2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Helvetica Neue Condensed" panose="02000503000000020004" pitchFamily="2" charset="0"/>
                            <a:cs typeface="Helvetica Neue Condensed" panose="02000503000000020004" pitchFamily="2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Helvetica Neue Condensed" panose="02000503000000020004" pitchFamily="2" charset="0"/>
                            <a:cs typeface="Helvetica Neue Condensed" panose="02000503000000020004" pitchFamily="2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400" b="1" dirty="0">
                    <a:latin typeface="Helvetica Neue Condensed" panose="02000503000000020004" pitchFamily="2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0465BF32-D4B7-AF40-8AF3-7F8A8C206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331" y="3834792"/>
                <a:ext cx="3773282" cy="461665"/>
              </a:xfrm>
              <a:prstGeom prst="rect">
                <a:avLst/>
              </a:prstGeom>
              <a:blipFill>
                <a:blip r:embed="rId196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9598CBA1-87AB-9140-BF72-44AC3389AF4F}"/>
              </a:ext>
            </a:extLst>
          </p:cNvPr>
          <p:cNvSpPr/>
          <p:nvPr/>
        </p:nvSpPr>
        <p:spPr>
          <a:xfrm>
            <a:off x="2125920" y="3837565"/>
            <a:ext cx="3773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97045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C1BC-4BD8-7A4A-9667-1A439EEC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The Soft Actor-Critic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DFB6D-2BCE-0247-8F5E-8DA6F5A8D2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BB948-F85B-9646-A84E-B5B86A191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ABB6-5EB3-384C-B370-DA811794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7FC76-E11F-CF4F-9718-0DC9D4E1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70" y="1684079"/>
            <a:ext cx="8654459" cy="449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490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7DEF-2ADE-3D40-8F32-1781FDC9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SAC-SVG(H): A model-based SAC 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524C1-B159-3744-871E-79713FAF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Observation (S4.1 of our paper).</a:t>
            </a:r>
            <a:r>
              <a:rPr lang="en-US" dirty="0"/>
              <a:t> The soft actor-critic (SAC) policy update is just a value gradient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with 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model-free value estimate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entropy regularization</a:t>
            </a:r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dirty="0"/>
              <a:t>Replace SAC’s </a:t>
            </a:r>
            <a:r>
              <a:rPr lang="en-US" b="1" dirty="0"/>
              <a:t>value estimate </a:t>
            </a:r>
            <a:r>
              <a:rPr lang="en-US" dirty="0"/>
              <a:t>with a </a:t>
            </a:r>
            <a:r>
              <a:rPr lang="en-US" b="1" dirty="0"/>
              <a:t>more accurate model-based expansion</a:t>
            </a:r>
            <a:r>
              <a:rPr lang="en-US" dirty="0"/>
              <a:t> for H steps.</a:t>
            </a:r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Also use a </a:t>
            </a:r>
            <a:r>
              <a:rPr lang="en-US" b="1" dirty="0"/>
              <a:t>simple</a:t>
            </a:r>
            <a:r>
              <a:rPr lang="en-US" dirty="0"/>
              <a:t> recurrent </a:t>
            </a:r>
            <a:r>
              <a:rPr lang="en-US" b="1" dirty="0"/>
              <a:t>dynamics model </a:t>
            </a:r>
            <a:r>
              <a:rPr lang="en-US" dirty="0"/>
              <a:t>(no ensembling)</a:t>
            </a:r>
          </a:p>
          <a:p>
            <a:r>
              <a:rPr lang="en-US" dirty="0"/>
              <a:t>trained for </a:t>
            </a:r>
            <a:r>
              <a:rPr lang="en-US" b="1" dirty="0"/>
              <a:t>multi-step predictions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E3F6-F60D-374B-90B3-4280B8BAD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9AA0-4687-5E45-A88B-B502607FF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2D16-B185-B84C-8D5F-DBA07D3A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1A3CDF-0224-C545-A386-3E93B9C8A1F2}"/>
              </a:ext>
            </a:extLst>
          </p:cNvPr>
          <p:cNvGrpSpPr/>
          <p:nvPr/>
        </p:nvGrpSpPr>
        <p:grpSpPr>
          <a:xfrm>
            <a:off x="7872451" y="4767943"/>
            <a:ext cx="3371468" cy="1848117"/>
            <a:chOff x="2060242" y="2549744"/>
            <a:chExt cx="3504866" cy="180062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B97D311-86CE-E441-A978-0CEB87442D44}"/>
                </a:ext>
              </a:extLst>
            </p:cNvPr>
            <p:cNvSpPr/>
            <p:nvPr/>
          </p:nvSpPr>
          <p:spPr>
            <a:xfrm>
              <a:off x="2615924" y="3964570"/>
              <a:ext cx="471988" cy="3693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92D337A-3EC9-404B-865C-508A5DFE3C22}"/>
                    </a:ext>
                  </a:extLst>
                </p:cNvPr>
                <p:cNvSpPr txBox="1"/>
                <p:nvPr/>
              </p:nvSpPr>
              <p:spPr>
                <a:xfrm>
                  <a:off x="2626746" y="3945108"/>
                  <a:ext cx="4719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92D337A-3EC9-404B-865C-508A5DFE3C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6746" y="3945108"/>
                  <a:ext cx="471988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C693B6C-6CC0-6E42-9A5E-36A8B44ACE37}"/>
                </a:ext>
              </a:extLst>
            </p:cNvPr>
            <p:cNvSpPr/>
            <p:nvPr/>
          </p:nvSpPr>
          <p:spPr>
            <a:xfrm>
              <a:off x="2898613" y="3284380"/>
              <a:ext cx="471988" cy="369332"/>
            </a:xfrm>
            <a:prstGeom prst="roundRect">
              <a:avLst/>
            </a:prstGeom>
            <a:solidFill>
              <a:srgbClr val="E3F0D9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65776D6-0921-3C40-B0D2-1EF4D7CD39E6}"/>
                    </a:ext>
                  </a:extLst>
                </p:cNvPr>
                <p:cNvSpPr txBox="1"/>
                <p:nvPr/>
              </p:nvSpPr>
              <p:spPr>
                <a:xfrm>
                  <a:off x="2886188" y="3268589"/>
                  <a:ext cx="4843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65776D6-0921-3C40-B0D2-1EF4D7CD3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188" y="3268589"/>
                  <a:ext cx="48436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E7157FC-6C98-334F-9F42-9CF074759CFD}"/>
                </a:ext>
              </a:extLst>
            </p:cNvPr>
            <p:cNvSpPr/>
            <p:nvPr/>
          </p:nvSpPr>
          <p:spPr>
            <a:xfrm>
              <a:off x="2072667" y="3285979"/>
              <a:ext cx="471988" cy="369332"/>
            </a:xfrm>
            <a:prstGeom prst="roundRect">
              <a:avLst/>
            </a:prstGeom>
            <a:solidFill>
              <a:srgbClr val="E3F0D9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4ED2C4-62D0-7647-A913-F3DF2FA9A3CE}"/>
                    </a:ext>
                  </a:extLst>
                </p:cNvPr>
                <p:cNvSpPr txBox="1"/>
                <p:nvPr/>
              </p:nvSpPr>
              <p:spPr>
                <a:xfrm>
                  <a:off x="2060242" y="3270188"/>
                  <a:ext cx="4790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4ED2C4-62D0-7647-A913-F3DF2FA9A3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0242" y="3270188"/>
                  <a:ext cx="47904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846243-8D53-F14F-A485-01E79C926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44655" y="3465580"/>
              <a:ext cx="332826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2BD562A-0E56-A146-9452-A0C48E5D6DD0}"/>
                </a:ext>
              </a:extLst>
            </p:cNvPr>
            <p:cNvSpPr/>
            <p:nvPr/>
          </p:nvSpPr>
          <p:spPr>
            <a:xfrm>
              <a:off x="2910304" y="2575600"/>
              <a:ext cx="471988" cy="3693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0A44354-F7A1-C946-B950-7EBFE536EBC4}"/>
                    </a:ext>
                  </a:extLst>
                </p:cNvPr>
                <p:cNvSpPr txBox="1"/>
                <p:nvPr/>
              </p:nvSpPr>
              <p:spPr>
                <a:xfrm>
                  <a:off x="2921127" y="2556137"/>
                  <a:ext cx="4773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0A44354-F7A1-C946-B950-7EBFE536E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1127" y="2556137"/>
                  <a:ext cx="47731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89855E-E221-4B4D-8191-A510D61CC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607" y="2964114"/>
              <a:ext cx="0" cy="3069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F1AA9C0-DC0A-3945-B757-610E9405DD35}"/>
                </a:ext>
              </a:extLst>
            </p:cNvPr>
            <p:cNvSpPr/>
            <p:nvPr/>
          </p:nvSpPr>
          <p:spPr>
            <a:xfrm>
              <a:off x="3723282" y="3262906"/>
              <a:ext cx="471988" cy="369332"/>
            </a:xfrm>
            <a:prstGeom prst="roundRect">
              <a:avLst/>
            </a:prstGeom>
            <a:solidFill>
              <a:srgbClr val="E3F0D9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99FCC82-9218-534F-A83F-723255D9FF3B}"/>
                    </a:ext>
                  </a:extLst>
                </p:cNvPr>
                <p:cNvSpPr txBox="1"/>
                <p:nvPr/>
              </p:nvSpPr>
              <p:spPr>
                <a:xfrm>
                  <a:off x="3710857" y="3247115"/>
                  <a:ext cx="4843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99FCC82-9218-534F-A83F-723255D9F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857" y="3247115"/>
                  <a:ext cx="48436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808C5D-110E-FA4A-AE29-AC44AC7F5786}"/>
                </a:ext>
              </a:extLst>
            </p:cNvPr>
            <p:cNvCxnSpPr>
              <a:cxnSpLocks/>
            </p:cNvCxnSpPr>
            <p:nvPr/>
          </p:nvCxnSpPr>
          <p:spPr>
            <a:xfrm>
              <a:off x="3369324" y="3444106"/>
              <a:ext cx="332826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0CD7F2B-0555-B344-9367-30B0117906AB}"/>
                </a:ext>
              </a:extLst>
            </p:cNvPr>
            <p:cNvSpPr/>
            <p:nvPr/>
          </p:nvSpPr>
          <p:spPr>
            <a:xfrm>
              <a:off x="3747606" y="2569206"/>
              <a:ext cx="471988" cy="3693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50037A0-E668-B549-88A8-637E279A7D84}"/>
                    </a:ext>
                  </a:extLst>
                </p:cNvPr>
                <p:cNvSpPr txBox="1"/>
                <p:nvPr/>
              </p:nvSpPr>
              <p:spPr>
                <a:xfrm>
                  <a:off x="3758428" y="2549744"/>
                  <a:ext cx="4773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50037A0-E668-B549-88A8-637E279A7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8428" y="2549744"/>
                  <a:ext cx="47731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A488AF-5A6B-6A44-867D-5701D4AC6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1909" y="2957720"/>
              <a:ext cx="0" cy="3069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33B1D7EF-3D01-7A4B-992D-BEED9936F78D}"/>
                </a:ext>
              </a:extLst>
            </p:cNvPr>
            <p:cNvSpPr/>
            <p:nvPr/>
          </p:nvSpPr>
          <p:spPr>
            <a:xfrm>
              <a:off x="5025703" y="3261012"/>
              <a:ext cx="471988" cy="369332"/>
            </a:xfrm>
            <a:prstGeom prst="roundRect">
              <a:avLst/>
            </a:prstGeom>
            <a:solidFill>
              <a:srgbClr val="E3F0D9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82EA4B3-231D-214D-8A61-B7CB218A07E6}"/>
                    </a:ext>
                  </a:extLst>
                </p:cNvPr>
                <p:cNvSpPr txBox="1"/>
                <p:nvPr/>
              </p:nvSpPr>
              <p:spPr>
                <a:xfrm>
                  <a:off x="5013278" y="3245221"/>
                  <a:ext cx="5177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82EA4B3-231D-214D-8A61-B7CB218A07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3278" y="3245221"/>
                  <a:ext cx="5177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A1E3B25-9F5A-FB46-B69D-70993555E1FC}"/>
                </a:ext>
              </a:extLst>
            </p:cNvPr>
            <p:cNvCxnSpPr>
              <a:cxnSpLocks/>
            </p:cNvCxnSpPr>
            <p:nvPr/>
          </p:nvCxnSpPr>
          <p:spPr>
            <a:xfrm>
              <a:off x="4671745" y="3442212"/>
              <a:ext cx="332826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1283B4-5AA1-5C43-AA93-9AC2856D1B29}"/>
                </a:ext>
              </a:extLst>
            </p:cNvPr>
            <p:cNvCxnSpPr>
              <a:cxnSpLocks/>
            </p:cNvCxnSpPr>
            <p:nvPr/>
          </p:nvCxnSpPr>
          <p:spPr>
            <a:xfrm>
              <a:off x="4195270" y="3443168"/>
              <a:ext cx="197687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56DE83-328F-C749-8692-C7C5203EBBA0}"/>
                </a:ext>
              </a:extLst>
            </p:cNvPr>
            <p:cNvSpPr txBox="1"/>
            <p:nvPr/>
          </p:nvSpPr>
          <p:spPr>
            <a:xfrm>
              <a:off x="4328238" y="320023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…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41EC820-C2E6-734C-AEB3-5AC0B85CA876}"/>
                </a:ext>
              </a:extLst>
            </p:cNvPr>
            <p:cNvSpPr/>
            <p:nvPr/>
          </p:nvSpPr>
          <p:spPr>
            <a:xfrm>
              <a:off x="5043633" y="2569206"/>
              <a:ext cx="471988" cy="3693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B9BD68-B199-E743-991C-07C43001E5B8}"/>
                    </a:ext>
                  </a:extLst>
                </p:cNvPr>
                <p:cNvSpPr txBox="1"/>
                <p:nvPr/>
              </p:nvSpPr>
              <p:spPr>
                <a:xfrm>
                  <a:off x="5054455" y="2549744"/>
                  <a:ext cx="5106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B9BD68-B199-E743-991C-07C43001E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4455" y="2549744"/>
                  <a:ext cx="510653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ED8672-3894-BD44-A816-49EFE7B93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7936" y="2957720"/>
              <a:ext cx="0" cy="3069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CF250EF-C40E-1642-89A4-FA3E77680D6F}"/>
                </a:ext>
              </a:extLst>
            </p:cNvPr>
            <p:cNvSpPr/>
            <p:nvPr/>
          </p:nvSpPr>
          <p:spPr>
            <a:xfrm>
              <a:off x="2831459" y="3665730"/>
              <a:ext cx="295291" cy="299005"/>
            </a:xfrm>
            <a:custGeom>
              <a:avLst/>
              <a:gdLst>
                <a:gd name="connsiteX0" fmla="*/ 0 w 4482479"/>
                <a:gd name="connsiteY0" fmla="*/ 0 h 1771016"/>
                <a:gd name="connsiteX1" fmla="*/ 2947821 w 4482479"/>
                <a:gd name="connsiteY1" fmla="*/ 748145 h 1771016"/>
                <a:gd name="connsiteX2" fmla="*/ 3050132 w 4482479"/>
                <a:gd name="connsiteY2" fmla="*/ 876033 h 1771016"/>
                <a:gd name="connsiteX3" fmla="*/ 4482479 w 4482479"/>
                <a:gd name="connsiteY3" fmla="*/ 1764855 h 1771016"/>
                <a:gd name="connsiteX0" fmla="*/ 0 w 4482479"/>
                <a:gd name="connsiteY0" fmla="*/ 0 h 1771337"/>
                <a:gd name="connsiteX1" fmla="*/ 1464319 w 4482479"/>
                <a:gd name="connsiteY1" fmla="*/ 485974 h 1771337"/>
                <a:gd name="connsiteX2" fmla="*/ 3050132 w 4482479"/>
                <a:gd name="connsiteY2" fmla="*/ 876033 h 1771337"/>
                <a:gd name="connsiteX3" fmla="*/ 4482479 w 4482479"/>
                <a:gd name="connsiteY3" fmla="*/ 1764855 h 1771337"/>
                <a:gd name="connsiteX0" fmla="*/ 0 w 4482479"/>
                <a:gd name="connsiteY0" fmla="*/ 0 h 1775977"/>
                <a:gd name="connsiteX1" fmla="*/ 1464319 w 4482479"/>
                <a:gd name="connsiteY1" fmla="*/ 485974 h 1775977"/>
                <a:gd name="connsiteX2" fmla="*/ 3139653 w 4482479"/>
                <a:gd name="connsiteY2" fmla="*/ 1221331 h 1775977"/>
                <a:gd name="connsiteX3" fmla="*/ 4482479 w 4482479"/>
                <a:gd name="connsiteY3" fmla="*/ 1764855 h 1775977"/>
                <a:gd name="connsiteX0" fmla="*/ 0 w 4482479"/>
                <a:gd name="connsiteY0" fmla="*/ 0 h 1773433"/>
                <a:gd name="connsiteX1" fmla="*/ 549919 w 4482479"/>
                <a:gd name="connsiteY1" fmla="*/ 1368402 h 1773433"/>
                <a:gd name="connsiteX2" fmla="*/ 3139653 w 4482479"/>
                <a:gd name="connsiteY2" fmla="*/ 1221331 h 1773433"/>
                <a:gd name="connsiteX3" fmla="*/ 4482479 w 4482479"/>
                <a:gd name="connsiteY3" fmla="*/ 1764855 h 1773433"/>
                <a:gd name="connsiteX0" fmla="*/ 0 w 4482479"/>
                <a:gd name="connsiteY0" fmla="*/ 0 h 1773579"/>
                <a:gd name="connsiteX1" fmla="*/ 441214 w 4482479"/>
                <a:gd name="connsiteY1" fmla="*/ 1304458 h 1773579"/>
                <a:gd name="connsiteX2" fmla="*/ 3139653 w 4482479"/>
                <a:gd name="connsiteY2" fmla="*/ 1221331 h 1773579"/>
                <a:gd name="connsiteX3" fmla="*/ 4482479 w 4482479"/>
                <a:gd name="connsiteY3" fmla="*/ 1764855 h 1773579"/>
                <a:gd name="connsiteX0" fmla="*/ 0 w 4482479"/>
                <a:gd name="connsiteY0" fmla="*/ 0 h 1773654"/>
                <a:gd name="connsiteX1" fmla="*/ 300537 w 4482479"/>
                <a:gd name="connsiteY1" fmla="*/ 1272486 h 1773654"/>
                <a:gd name="connsiteX2" fmla="*/ 3139653 w 4482479"/>
                <a:gd name="connsiteY2" fmla="*/ 1221331 h 1773654"/>
                <a:gd name="connsiteX3" fmla="*/ 4482479 w 4482479"/>
                <a:gd name="connsiteY3" fmla="*/ 1764855 h 1773654"/>
                <a:gd name="connsiteX0" fmla="*/ 0 w 4482479"/>
                <a:gd name="connsiteY0" fmla="*/ 0 h 1773715"/>
                <a:gd name="connsiteX1" fmla="*/ 274960 w 4482479"/>
                <a:gd name="connsiteY1" fmla="*/ 1246909 h 1773715"/>
                <a:gd name="connsiteX2" fmla="*/ 3139653 w 4482479"/>
                <a:gd name="connsiteY2" fmla="*/ 1221331 h 1773715"/>
                <a:gd name="connsiteX3" fmla="*/ 4482479 w 4482479"/>
                <a:gd name="connsiteY3" fmla="*/ 1764855 h 1773715"/>
                <a:gd name="connsiteX0" fmla="*/ 0 w 4482479"/>
                <a:gd name="connsiteY0" fmla="*/ 0 h 1774765"/>
                <a:gd name="connsiteX1" fmla="*/ 274960 w 4482479"/>
                <a:gd name="connsiteY1" fmla="*/ 1246909 h 1774765"/>
                <a:gd name="connsiteX2" fmla="*/ 1752067 w 4482479"/>
                <a:gd name="connsiteY2" fmla="*/ 1285275 h 1774765"/>
                <a:gd name="connsiteX3" fmla="*/ 4482479 w 4482479"/>
                <a:gd name="connsiteY3" fmla="*/ 1764855 h 1774765"/>
                <a:gd name="connsiteX0" fmla="*/ 0 w 1758291"/>
                <a:gd name="connsiteY0" fmla="*/ 0 h 1368049"/>
                <a:gd name="connsiteX1" fmla="*/ 274960 w 1758291"/>
                <a:gd name="connsiteY1" fmla="*/ 1246909 h 1368049"/>
                <a:gd name="connsiteX2" fmla="*/ 1752067 w 1758291"/>
                <a:gd name="connsiteY2" fmla="*/ 1285275 h 1368049"/>
                <a:gd name="connsiteX3" fmla="*/ 882428 w 1758291"/>
                <a:gd name="connsiteY3" fmla="*/ 939977 h 1368049"/>
                <a:gd name="connsiteX0" fmla="*/ 0 w 1753187"/>
                <a:gd name="connsiteY0" fmla="*/ 0 h 1371438"/>
                <a:gd name="connsiteX1" fmla="*/ 274960 w 1753187"/>
                <a:gd name="connsiteY1" fmla="*/ 1246909 h 1371438"/>
                <a:gd name="connsiteX2" fmla="*/ 1752067 w 1753187"/>
                <a:gd name="connsiteY2" fmla="*/ 1285275 h 1371438"/>
                <a:gd name="connsiteX3" fmla="*/ 556314 w 1753187"/>
                <a:gd name="connsiteY3" fmla="*/ 876033 h 1371438"/>
                <a:gd name="connsiteX0" fmla="*/ 0 w 745340"/>
                <a:gd name="connsiteY0" fmla="*/ 0 h 1342496"/>
                <a:gd name="connsiteX1" fmla="*/ 274960 w 745340"/>
                <a:gd name="connsiteY1" fmla="*/ 1246909 h 1342496"/>
                <a:gd name="connsiteX2" fmla="*/ 741751 w 745340"/>
                <a:gd name="connsiteY2" fmla="*/ 1214936 h 1342496"/>
                <a:gd name="connsiteX3" fmla="*/ 556314 w 745340"/>
                <a:gd name="connsiteY3" fmla="*/ 876033 h 1342496"/>
                <a:gd name="connsiteX0" fmla="*/ 0 w 556314"/>
                <a:gd name="connsiteY0" fmla="*/ 0 h 1324364"/>
                <a:gd name="connsiteX1" fmla="*/ 274960 w 556314"/>
                <a:gd name="connsiteY1" fmla="*/ 1246909 h 1324364"/>
                <a:gd name="connsiteX2" fmla="*/ 479580 w 556314"/>
                <a:gd name="connsiteY2" fmla="*/ 1157386 h 1324364"/>
                <a:gd name="connsiteX3" fmla="*/ 556314 w 556314"/>
                <a:gd name="connsiteY3" fmla="*/ 876033 h 1324364"/>
                <a:gd name="connsiteX0" fmla="*/ 0 w 556314"/>
                <a:gd name="connsiteY0" fmla="*/ 0 h 1276398"/>
                <a:gd name="connsiteX1" fmla="*/ 274960 w 556314"/>
                <a:gd name="connsiteY1" fmla="*/ 1246909 h 1276398"/>
                <a:gd name="connsiteX2" fmla="*/ 556314 w 556314"/>
                <a:gd name="connsiteY2" fmla="*/ 876033 h 1276398"/>
                <a:gd name="connsiteX0" fmla="*/ 0 w 556314"/>
                <a:gd name="connsiteY0" fmla="*/ 0 h 1306744"/>
                <a:gd name="connsiteX1" fmla="*/ 262171 w 556314"/>
                <a:gd name="connsiteY1" fmla="*/ 1278881 h 1306744"/>
                <a:gd name="connsiteX2" fmla="*/ 556314 w 556314"/>
                <a:gd name="connsiteY2" fmla="*/ 876033 h 1306744"/>
                <a:gd name="connsiteX0" fmla="*/ 0 w 556314"/>
                <a:gd name="connsiteY0" fmla="*/ 0 h 1216342"/>
                <a:gd name="connsiteX1" fmla="*/ 249382 w 556314"/>
                <a:gd name="connsiteY1" fmla="*/ 1182965 h 1216342"/>
                <a:gd name="connsiteX2" fmla="*/ 556314 w 556314"/>
                <a:gd name="connsiteY2" fmla="*/ 876033 h 1216342"/>
                <a:gd name="connsiteX0" fmla="*/ 0 w 556314"/>
                <a:gd name="connsiteY0" fmla="*/ 0 h 1282453"/>
                <a:gd name="connsiteX1" fmla="*/ 294143 w 556314"/>
                <a:gd name="connsiteY1" fmla="*/ 1253304 h 1282453"/>
                <a:gd name="connsiteX2" fmla="*/ 556314 w 556314"/>
                <a:gd name="connsiteY2" fmla="*/ 876033 h 1282453"/>
                <a:gd name="connsiteX0" fmla="*/ 0 w 557537"/>
                <a:gd name="connsiteY0" fmla="*/ 0 h 1285610"/>
                <a:gd name="connsiteX1" fmla="*/ 294143 w 557537"/>
                <a:gd name="connsiteY1" fmla="*/ 1253304 h 1285610"/>
                <a:gd name="connsiteX2" fmla="*/ 556314 w 557537"/>
                <a:gd name="connsiteY2" fmla="*/ 876033 h 1285610"/>
                <a:gd name="connsiteX0" fmla="*/ 0 w 565256"/>
                <a:gd name="connsiteY0" fmla="*/ 0 h 1286000"/>
                <a:gd name="connsiteX1" fmla="*/ 294143 w 565256"/>
                <a:gd name="connsiteY1" fmla="*/ 1253304 h 1286000"/>
                <a:gd name="connsiteX2" fmla="*/ 556314 w 565256"/>
                <a:gd name="connsiteY2" fmla="*/ 876033 h 1286000"/>
                <a:gd name="connsiteX0" fmla="*/ 0 w 565256"/>
                <a:gd name="connsiteY0" fmla="*/ 1155 h 1287155"/>
                <a:gd name="connsiteX1" fmla="*/ 294143 w 565256"/>
                <a:gd name="connsiteY1" fmla="*/ 1254459 h 1287155"/>
                <a:gd name="connsiteX2" fmla="*/ 556314 w 565256"/>
                <a:gd name="connsiteY2" fmla="*/ 877188 h 1287155"/>
                <a:gd name="connsiteX0" fmla="*/ 0 w 562195"/>
                <a:gd name="connsiteY0" fmla="*/ 1194 h 1251538"/>
                <a:gd name="connsiteX1" fmla="*/ 153467 w 562195"/>
                <a:gd name="connsiteY1" fmla="*/ 1216132 h 1251538"/>
                <a:gd name="connsiteX2" fmla="*/ 556314 w 562195"/>
                <a:gd name="connsiteY2" fmla="*/ 877227 h 1251538"/>
                <a:gd name="connsiteX0" fmla="*/ 0 w 563413"/>
                <a:gd name="connsiteY0" fmla="*/ 1215 h 1233901"/>
                <a:gd name="connsiteX1" fmla="*/ 223805 w 563413"/>
                <a:gd name="connsiteY1" fmla="*/ 1196970 h 1233901"/>
                <a:gd name="connsiteX2" fmla="*/ 556314 w 563413"/>
                <a:gd name="connsiteY2" fmla="*/ 877248 h 1233901"/>
                <a:gd name="connsiteX0" fmla="*/ 0 w 562693"/>
                <a:gd name="connsiteY0" fmla="*/ 1221 h 1228049"/>
                <a:gd name="connsiteX1" fmla="*/ 185439 w 562693"/>
                <a:gd name="connsiteY1" fmla="*/ 1190581 h 1228049"/>
                <a:gd name="connsiteX2" fmla="*/ 556314 w 562693"/>
                <a:gd name="connsiteY2" fmla="*/ 877254 h 1228049"/>
                <a:gd name="connsiteX0" fmla="*/ 0 w 562803"/>
                <a:gd name="connsiteY0" fmla="*/ 1243 h 1210593"/>
                <a:gd name="connsiteX1" fmla="*/ 191833 w 562803"/>
                <a:gd name="connsiteY1" fmla="*/ 1171420 h 1210593"/>
                <a:gd name="connsiteX2" fmla="*/ 556314 w 562803"/>
                <a:gd name="connsiteY2" fmla="*/ 877276 h 1210593"/>
                <a:gd name="connsiteX0" fmla="*/ 0 w 562803"/>
                <a:gd name="connsiteY0" fmla="*/ 1202 h 1245647"/>
                <a:gd name="connsiteX1" fmla="*/ 191833 w 562803"/>
                <a:gd name="connsiteY1" fmla="*/ 1209746 h 1245647"/>
                <a:gd name="connsiteX2" fmla="*/ 556314 w 562803"/>
                <a:gd name="connsiteY2" fmla="*/ 877235 h 1245647"/>
                <a:gd name="connsiteX0" fmla="*/ 0 w 563944"/>
                <a:gd name="connsiteY0" fmla="*/ 1361 h 1297251"/>
                <a:gd name="connsiteX1" fmla="*/ 191833 w 563944"/>
                <a:gd name="connsiteY1" fmla="*/ 1209905 h 1297251"/>
                <a:gd name="connsiteX2" fmla="*/ 556314 w 563944"/>
                <a:gd name="connsiteY2" fmla="*/ 877394 h 1297251"/>
                <a:gd name="connsiteX0" fmla="*/ 0 w 564094"/>
                <a:gd name="connsiteY0" fmla="*/ 1288 h 1274371"/>
                <a:gd name="connsiteX1" fmla="*/ 191833 w 564094"/>
                <a:gd name="connsiteY1" fmla="*/ 1209832 h 1274371"/>
                <a:gd name="connsiteX2" fmla="*/ 556314 w 564094"/>
                <a:gd name="connsiteY2" fmla="*/ 877321 h 1274371"/>
                <a:gd name="connsiteX0" fmla="*/ 0 w 564094"/>
                <a:gd name="connsiteY0" fmla="*/ 1398 h 1200975"/>
                <a:gd name="connsiteX1" fmla="*/ 191833 w 564094"/>
                <a:gd name="connsiteY1" fmla="*/ 1125859 h 1200975"/>
                <a:gd name="connsiteX2" fmla="*/ 556314 w 564094"/>
                <a:gd name="connsiteY2" fmla="*/ 877431 h 1200975"/>
                <a:gd name="connsiteX0" fmla="*/ 0 w 980030"/>
                <a:gd name="connsiteY0" fmla="*/ 1398 h 1154864"/>
                <a:gd name="connsiteX1" fmla="*/ 191833 w 980030"/>
                <a:gd name="connsiteY1" fmla="*/ 1125859 h 1154864"/>
                <a:gd name="connsiteX2" fmla="*/ 976728 w 980030"/>
                <a:gd name="connsiteY2" fmla="*/ 78645 h 1154864"/>
                <a:gd name="connsiteX0" fmla="*/ 0 w 1095189"/>
                <a:gd name="connsiteY0" fmla="*/ 742560 h 1884736"/>
                <a:gd name="connsiteX1" fmla="*/ 191833 w 1095189"/>
                <a:gd name="connsiteY1" fmla="*/ 1867021 h 1884736"/>
                <a:gd name="connsiteX2" fmla="*/ 1092341 w 1095189"/>
                <a:gd name="connsiteY2" fmla="*/ 0 h 1884736"/>
                <a:gd name="connsiteX0" fmla="*/ 0 w 1100679"/>
                <a:gd name="connsiteY0" fmla="*/ 770726 h 770726"/>
                <a:gd name="connsiteX1" fmla="*/ 748882 w 1100679"/>
                <a:gd name="connsiteY1" fmla="*/ 34856 h 770726"/>
                <a:gd name="connsiteX2" fmla="*/ 1092341 w 1100679"/>
                <a:gd name="connsiteY2" fmla="*/ 28166 h 770726"/>
                <a:gd name="connsiteX0" fmla="*/ 125066 w 384918"/>
                <a:gd name="connsiteY0" fmla="*/ 344114 h 344114"/>
                <a:gd name="connsiteX1" fmla="*/ 33121 w 384918"/>
                <a:gd name="connsiteY1" fmla="*/ 60189 h 344114"/>
                <a:gd name="connsiteX2" fmla="*/ 376580 w 384918"/>
                <a:gd name="connsiteY2" fmla="*/ 53499 h 344114"/>
                <a:gd name="connsiteX0" fmla="*/ 156512 w 416364"/>
                <a:gd name="connsiteY0" fmla="*/ 353734 h 353734"/>
                <a:gd name="connsiteX1" fmla="*/ 64567 w 416364"/>
                <a:gd name="connsiteY1" fmla="*/ 69809 h 353734"/>
                <a:gd name="connsiteX2" fmla="*/ 408026 w 416364"/>
                <a:gd name="connsiteY2" fmla="*/ 63119 h 353734"/>
                <a:gd name="connsiteX0" fmla="*/ 29574 w 322371"/>
                <a:gd name="connsiteY0" fmla="*/ 290615 h 290615"/>
                <a:gd name="connsiteX1" fmla="*/ 200388 w 322371"/>
                <a:gd name="connsiteY1" fmla="*/ 143325 h 290615"/>
                <a:gd name="connsiteX2" fmla="*/ 281088 w 322371"/>
                <a:gd name="connsiteY2" fmla="*/ 0 h 290615"/>
                <a:gd name="connsiteX0" fmla="*/ 34541 w 327338"/>
                <a:gd name="connsiteY0" fmla="*/ 290615 h 290615"/>
                <a:gd name="connsiteX1" fmla="*/ 205355 w 327338"/>
                <a:gd name="connsiteY1" fmla="*/ 143325 h 290615"/>
                <a:gd name="connsiteX2" fmla="*/ 286055 w 327338"/>
                <a:gd name="connsiteY2" fmla="*/ 0 h 290615"/>
                <a:gd name="connsiteX0" fmla="*/ 24964 w 349338"/>
                <a:gd name="connsiteY0" fmla="*/ 290615 h 290615"/>
                <a:gd name="connsiteX1" fmla="*/ 258840 w 349338"/>
                <a:gd name="connsiteY1" fmla="*/ 174856 h 290615"/>
                <a:gd name="connsiteX2" fmla="*/ 276478 w 349338"/>
                <a:gd name="connsiteY2" fmla="*/ 0 h 290615"/>
                <a:gd name="connsiteX0" fmla="*/ 55113 w 328401"/>
                <a:gd name="connsiteY0" fmla="*/ 290615 h 290615"/>
                <a:gd name="connsiteX1" fmla="*/ 152354 w 328401"/>
                <a:gd name="connsiteY1" fmla="*/ 111794 h 290615"/>
                <a:gd name="connsiteX2" fmla="*/ 306627 w 328401"/>
                <a:gd name="connsiteY2" fmla="*/ 0 h 290615"/>
                <a:gd name="connsiteX0" fmla="*/ 7469 w 893153"/>
                <a:gd name="connsiteY0" fmla="*/ 311588 h 311588"/>
                <a:gd name="connsiteX1" fmla="*/ 717106 w 893153"/>
                <a:gd name="connsiteY1" fmla="*/ 111794 h 311588"/>
                <a:gd name="connsiteX2" fmla="*/ 871379 w 893153"/>
                <a:gd name="connsiteY2" fmla="*/ 0 h 311588"/>
                <a:gd name="connsiteX0" fmla="*/ 0 w 885684"/>
                <a:gd name="connsiteY0" fmla="*/ 311588 h 311588"/>
                <a:gd name="connsiteX1" fmla="*/ 709637 w 885684"/>
                <a:gd name="connsiteY1" fmla="*/ 111794 h 311588"/>
                <a:gd name="connsiteX2" fmla="*/ 863910 w 885684"/>
                <a:gd name="connsiteY2" fmla="*/ 0 h 311588"/>
                <a:gd name="connsiteX0" fmla="*/ 0 w 878009"/>
                <a:gd name="connsiteY0" fmla="*/ 311588 h 311588"/>
                <a:gd name="connsiteX1" fmla="*/ 642525 w 878009"/>
                <a:gd name="connsiteY1" fmla="*/ 128572 h 311588"/>
                <a:gd name="connsiteX2" fmla="*/ 863910 w 878009"/>
                <a:gd name="connsiteY2" fmla="*/ 0 h 311588"/>
                <a:gd name="connsiteX0" fmla="*/ 0 w 869204"/>
                <a:gd name="connsiteY0" fmla="*/ 311588 h 311588"/>
                <a:gd name="connsiteX1" fmla="*/ 353105 w 869204"/>
                <a:gd name="connsiteY1" fmla="*/ 124377 h 311588"/>
                <a:gd name="connsiteX2" fmla="*/ 863910 w 869204"/>
                <a:gd name="connsiteY2" fmla="*/ 0 h 311588"/>
                <a:gd name="connsiteX0" fmla="*/ 0 w 869963"/>
                <a:gd name="connsiteY0" fmla="*/ 311588 h 311588"/>
                <a:gd name="connsiteX1" fmla="*/ 353105 w 869963"/>
                <a:gd name="connsiteY1" fmla="*/ 124377 h 311588"/>
                <a:gd name="connsiteX2" fmla="*/ 863910 w 869963"/>
                <a:gd name="connsiteY2" fmla="*/ 0 h 311588"/>
                <a:gd name="connsiteX0" fmla="*/ 0 w 871083"/>
                <a:gd name="connsiteY0" fmla="*/ 311588 h 311588"/>
                <a:gd name="connsiteX1" fmla="*/ 416022 w 871083"/>
                <a:gd name="connsiteY1" fmla="*/ 204073 h 311588"/>
                <a:gd name="connsiteX2" fmla="*/ 863910 w 871083"/>
                <a:gd name="connsiteY2" fmla="*/ 0 h 311588"/>
                <a:gd name="connsiteX0" fmla="*/ 0 w 863910"/>
                <a:gd name="connsiteY0" fmla="*/ 311588 h 311588"/>
                <a:gd name="connsiteX1" fmla="*/ 416022 w 863910"/>
                <a:gd name="connsiteY1" fmla="*/ 204073 h 311588"/>
                <a:gd name="connsiteX2" fmla="*/ 863910 w 863910"/>
                <a:gd name="connsiteY2" fmla="*/ 0 h 311588"/>
                <a:gd name="connsiteX0" fmla="*/ 0 w 893333"/>
                <a:gd name="connsiteY0" fmla="*/ 311588 h 311588"/>
                <a:gd name="connsiteX1" fmla="*/ 416022 w 893333"/>
                <a:gd name="connsiteY1" fmla="*/ 204073 h 311588"/>
                <a:gd name="connsiteX2" fmla="*/ 863910 w 893333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04073 h 311588"/>
                <a:gd name="connsiteX2" fmla="*/ 863910 w 884202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41824 h 311588"/>
                <a:gd name="connsiteX2" fmla="*/ 863910 w 884202"/>
                <a:gd name="connsiteY2" fmla="*/ 0 h 311588"/>
                <a:gd name="connsiteX0" fmla="*/ 0 w 884007"/>
                <a:gd name="connsiteY0" fmla="*/ 311588 h 325483"/>
                <a:gd name="connsiteX1" fmla="*/ 411828 w 884007"/>
                <a:gd name="connsiteY1" fmla="*/ 266991 h 325483"/>
                <a:gd name="connsiteX2" fmla="*/ 863910 w 884007"/>
                <a:gd name="connsiteY2" fmla="*/ 0 h 325483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16657 h 319977"/>
                <a:gd name="connsiteX2" fmla="*/ 1014912 w 1033577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33435 h 319977"/>
                <a:gd name="connsiteX2" fmla="*/ 1014912 w 1033577"/>
                <a:gd name="connsiteY2" fmla="*/ 0 h 319977"/>
                <a:gd name="connsiteX0" fmla="*/ 0 w 1033901"/>
                <a:gd name="connsiteY0" fmla="*/ 319977 h 319977"/>
                <a:gd name="connsiteX1" fmla="*/ 529274 w 1033901"/>
                <a:gd name="connsiteY1" fmla="*/ 233435 h 319977"/>
                <a:gd name="connsiteX2" fmla="*/ 1014912 w 1033901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57631"/>
                <a:gd name="connsiteY0" fmla="*/ 319977 h 319977"/>
                <a:gd name="connsiteX1" fmla="*/ 789333 w 1057631"/>
                <a:gd name="connsiteY1" fmla="*/ 199879 h 319977"/>
                <a:gd name="connsiteX2" fmla="*/ 1014912 w 1057631"/>
                <a:gd name="connsiteY2" fmla="*/ 0 h 319977"/>
                <a:gd name="connsiteX0" fmla="*/ 0 w 1061716"/>
                <a:gd name="connsiteY0" fmla="*/ 319977 h 319977"/>
                <a:gd name="connsiteX1" fmla="*/ 810305 w 1061716"/>
                <a:gd name="connsiteY1" fmla="*/ 199879 h 319977"/>
                <a:gd name="connsiteX2" fmla="*/ 1014912 w 1061716"/>
                <a:gd name="connsiteY2" fmla="*/ 0 h 319977"/>
                <a:gd name="connsiteX0" fmla="*/ 0 w 1060009"/>
                <a:gd name="connsiteY0" fmla="*/ 319977 h 319977"/>
                <a:gd name="connsiteX1" fmla="*/ 801916 w 1060009"/>
                <a:gd name="connsiteY1" fmla="*/ 187295 h 319977"/>
                <a:gd name="connsiteX2" fmla="*/ 1014912 w 1060009"/>
                <a:gd name="connsiteY2" fmla="*/ 0 h 319977"/>
                <a:gd name="connsiteX0" fmla="*/ 59177 w 389344"/>
                <a:gd name="connsiteY0" fmla="*/ 278032 h 278032"/>
                <a:gd name="connsiteX1" fmla="*/ 131251 w 389344"/>
                <a:gd name="connsiteY1" fmla="*/ 187295 h 278032"/>
                <a:gd name="connsiteX2" fmla="*/ 344247 w 389344"/>
                <a:gd name="connsiteY2" fmla="*/ 0 h 278032"/>
                <a:gd name="connsiteX0" fmla="*/ 115619 w 445786"/>
                <a:gd name="connsiteY0" fmla="*/ 278032 h 278032"/>
                <a:gd name="connsiteX1" fmla="*/ 187693 w 445786"/>
                <a:gd name="connsiteY1" fmla="*/ 187295 h 278032"/>
                <a:gd name="connsiteX2" fmla="*/ 400689 w 445786"/>
                <a:gd name="connsiteY2" fmla="*/ 0 h 278032"/>
                <a:gd name="connsiteX0" fmla="*/ 88883 w 419050"/>
                <a:gd name="connsiteY0" fmla="*/ 278032 h 278032"/>
                <a:gd name="connsiteX1" fmla="*/ 160957 w 419050"/>
                <a:gd name="connsiteY1" fmla="*/ 187295 h 278032"/>
                <a:gd name="connsiteX2" fmla="*/ 373953 w 419050"/>
                <a:gd name="connsiteY2" fmla="*/ 0 h 278032"/>
                <a:gd name="connsiteX0" fmla="*/ 38965 w 369132"/>
                <a:gd name="connsiteY0" fmla="*/ 278032 h 278032"/>
                <a:gd name="connsiteX1" fmla="*/ 111039 w 369132"/>
                <a:gd name="connsiteY1" fmla="*/ 187295 h 278032"/>
                <a:gd name="connsiteX2" fmla="*/ 324035 w 369132"/>
                <a:gd name="connsiteY2" fmla="*/ 0 h 278032"/>
                <a:gd name="connsiteX0" fmla="*/ 65345 w 395512"/>
                <a:gd name="connsiteY0" fmla="*/ 278032 h 278032"/>
                <a:gd name="connsiteX1" fmla="*/ 137419 w 395512"/>
                <a:gd name="connsiteY1" fmla="*/ 187295 h 278032"/>
                <a:gd name="connsiteX2" fmla="*/ 350415 w 395512"/>
                <a:gd name="connsiteY2" fmla="*/ 0 h 278032"/>
                <a:gd name="connsiteX0" fmla="*/ 486 w 330653"/>
                <a:gd name="connsiteY0" fmla="*/ 278032 h 278032"/>
                <a:gd name="connsiteX1" fmla="*/ 72560 w 330653"/>
                <a:gd name="connsiteY1" fmla="*/ 187295 h 278032"/>
                <a:gd name="connsiteX2" fmla="*/ 285556 w 330653"/>
                <a:gd name="connsiteY2" fmla="*/ 0 h 278032"/>
                <a:gd name="connsiteX0" fmla="*/ 486 w 314685"/>
                <a:gd name="connsiteY0" fmla="*/ 278032 h 278032"/>
                <a:gd name="connsiteX1" fmla="*/ 72560 w 314685"/>
                <a:gd name="connsiteY1" fmla="*/ 187295 h 278032"/>
                <a:gd name="connsiteX2" fmla="*/ 285556 w 314685"/>
                <a:gd name="connsiteY2" fmla="*/ 0 h 278032"/>
                <a:gd name="connsiteX0" fmla="*/ 486 w 288220"/>
                <a:gd name="connsiteY0" fmla="*/ 278032 h 278032"/>
                <a:gd name="connsiteX1" fmla="*/ 72560 w 288220"/>
                <a:gd name="connsiteY1" fmla="*/ 187295 h 278032"/>
                <a:gd name="connsiteX2" fmla="*/ 285556 w 288220"/>
                <a:gd name="connsiteY2" fmla="*/ 0 h 278032"/>
                <a:gd name="connsiteX0" fmla="*/ 486 w 293373"/>
                <a:gd name="connsiteY0" fmla="*/ 278032 h 278032"/>
                <a:gd name="connsiteX1" fmla="*/ 72560 w 293373"/>
                <a:gd name="connsiteY1" fmla="*/ 187295 h 278032"/>
                <a:gd name="connsiteX2" fmla="*/ 285556 w 293373"/>
                <a:gd name="connsiteY2" fmla="*/ 0 h 278032"/>
                <a:gd name="connsiteX0" fmla="*/ 486 w 301432"/>
                <a:gd name="connsiteY0" fmla="*/ 299005 h 299005"/>
                <a:gd name="connsiteX1" fmla="*/ 72560 w 301432"/>
                <a:gd name="connsiteY1" fmla="*/ 208268 h 299005"/>
                <a:gd name="connsiteX2" fmla="*/ 293945 w 301432"/>
                <a:gd name="connsiteY2" fmla="*/ 0 h 299005"/>
                <a:gd name="connsiteX0" fmla="*/ 486 w 298246"/>
                <a:gd name="connsiteY0" fmla="*/ 299005 h 299005"/>
                <a:gd name="connsiteX1" fmla="*/ 72560 w 298246"/>
                <a:gd name="connsiteY1" fmla="*/ 208268 h 299005"/>
                <a:gd name="connsiteX2" fmla="*/ 293945 w 298246"/>
                <a:gd name="connsiteY2" fmla="*/ 0 h 299005"/>
                <a:gd name="connsiteX0" fmla="*/ 486 w 302602"/>
                <a:gd name="connsiteY0" fmla="*/ 299005 h 299005"/>
                <a:gd name="connsiteX1" fmla="*/ 72560 w 302602"/>
                <a:gd name="connsiteY1" fmla="*/ 208268 h 299005"/>
                <a:gd name="connsiteX2" fmla="*/ 293945 w 302602"/>
                <a:gd name="connsiteY2" fmla="*/ 0 h 299005"/>
                <a:gd name="connsiteX0" fmla="*/ 241 w 305117"/>
                <a:gd name="connsiteY0" fmla="*/ 299005 h 299005"/>
                <a:gd name="connsiteX1" fmla="*/ 122649 w 305117"/>
                <a:gd name="connsiteY1" fmla="*/ 195685 h 299005"/>
                <a:gd name="connsiteX2" fmla="*/ 293700 w 305117"/>
                <a:gd name="connsiteY2" fmla="*/ 0 h 299005"/>
                <a:gd name="connsiteX0" fmla="*/ 181 w 308025"/>
                <a:gd name="connsiteY0" fmla="*/ 299005 h 299005"/>
                <a:gd name="connsiteX1" fmla="*/ 156145 w 308025"/>
                <a:gd name="connsiteY1" fmla="*/ 204074 h 299005"/>
                <a:gd name="connsiteX2" fmla="*/ 293640 w 308025"/>
                <a:gd name="connsiteY2" fmla="*/ 0 h 299005"/>
                <a:gd name="connsiteX0" fmla="*/ 165 w 309512"/>
                <a:gd name="connsiteY0" fmla="*/ 299005 h 299005"/>
                <a:gd name="connsiteX1" fmla="*/ 168712 w 309512"/>
                <a:gd name="connsiteY1" fmla="*/ 204074 h 299005"/>
                <a:gd name="connsiteX2" fmla="*/ 293624 w 309512"/>
                <a:gd name="connsiteY2" fmla="*/ 0 h 299005"/>
                <a:gd name="connsiteX0" fmla="*/ 165 w 298260"/>
                <a:gd name="connsiteY0" fmla="*/ 299005 h 299005"/>
                <a:gd name="connsiteX1" fmla="*/ 168712 w 298260"/>
                <a:gd name="connsiteY1" fmla="*/ 204074 h 299005"/>
                <a:gd name="connsiteX2" fmla="*/ 293624 w 298260"/>
                <a:gd name="connsiteY2" fmla="*/ 0 h 299005"/>
                <a:gd name="connsiteX0" fmla="*/ 165 w 293746"/>
                <a:gd name="connsiteY0" fmla="*/ 299005 h 299005"/>
                <a:gd name="connsiteX1" fmla="*/ 168712 w 293746"/>
                <a:gd name="connsiteY1" fmla="*/ 204074 h 299005"/>
                <a:gd name="connsiteX2" fmla="*/ 293624 w 293746"/>
                <a:gd name="connsiteY2" fmla="*/ 0 h 299005"/>
                <a:gd name="connsiteX0" fmla="*/ 165 w 295587"/>
                <a:gd name="connsiteY0" fmla="*/ 299005 h 299005"/>
                <a:gd name="connsiteX1" fmla="*/ 168712 w 295587"/>
                <a:gd name="connsiteY1" fmla="*/ 204074 h 299005"/>
                <a:gd name="connsiteX2" fmla="*/ 293624 w 295587"/>
                <a:gd name="connsiteY2" fmla="*/ 0 h 299005"/>
                <a:gd name="connsiteX0" fmla="*/ 192 w 294985"/>
                <a:gd name="connsiteY0" fmla="*/ 299005 h 299005"/>
                <a:gd name="connsiteX1" fmla="*/ 147767 w 294985"/>
                <a:gd name="connsiteY1" fmla="*/ 199879 h 299005"/>
                <a:gd name="connsiteX2" fmla="*/ 293651 w 294985"/>
                <a:gd name="connsiteY2" fmla="*/ 0 h 299005"/>
                <a:gd name="connsiteX0" fmla="*/ 175 w 295291"/>
                <a:gd name="connsiteY0" fmla="*/ 299005 h 299005"/>
                <a:gd name="connsiteX1" fmla="*/ 160333 w 295291"/>
                <a:gd name="connsiteY1" fmla="*/ 199879 h 299005"/>
                <a:gd name="connsiteX2" fmla="*/ 293634 w 295291"/>
                <a:gd name="connsiteY2" fmla="*/ 0 h 29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291" h="299005">
                  <a:moveTo>
                    <a:pt x="175" y="299005"/>
                  </a:moveTo>
                  <a:cubicBezTo>
                    <a:pt x="-5467" y="149199"/>
                    <a:pt x="127335" y="168881"/>
                    <a:pt x="160333" y="199879"/>
                  </a:cubicBezTo>
                  <a:cubicBezTo>
                    <a:pt x="266662" y="221283"/>
                    <a:pt x="303977" y="204129"/>
                    <a:pt x="293634" y="0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A970710-90FD-D744-8396-BE2052597D46}"/>
                </a:ext>
              </a:extLst>
            </p:cNvPr>
            <p:cNvSpPr/>
            <p:nvPr/>
          </p:nvSpPr>
          <p:spPr>
            <a:xfrm>
              <a:off x="3196907" y="3968620"/>
              <a:ext cx="471988" cy="369332"/>
            </a:xfrm>
            <a:prstGeom prst="roundRect">
              <a:avLst/>
            </a:prstGeom>
            <a:solidFill>
              <a:srgbClr val="F3B4C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F57F9DA-1E1C-5C40-B002-5E7240F7F76C}"/>
                    </a:ext>
                  </a:extLst>
                </p:cNvPr>
                <p:cNvSpPr txBox="1"/>
                <p:nvPr/>
              </p:nvSpPr>
              <p:spPr>
                <a:xfrm>
                  <a:off x="3207729" y="3949158"/>
                  <a:ext cx="483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F57F9DA-1E1C-5C40-B002-5E7240F7F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7729" y="3949158"/>
                  <a:ext cx="4838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6418AEE-9698-144E-8F30-3A242839CE83}"/>
                </a:ext>
              </a:extLst>
            </p:cNvPr>
            <p:cNvSpPr/>
            <p:nvPr/>
          </p:nvSpPr>
          <p:spPr>
            <a:xfrm>
              <a:off x="3395370" y="2772686"/>
              <a:ext cx="580978" cy="1117452"/>
            </a:xfrm>
            <a:custGeom>
              <a:avLst/>
              <a:gdLst>
                <a:gd name="connsiteX0" fmla="*/ 0 w 4482479"/>
                <a:gd name="connsiteY0" fmla="*/ 0 h 1771016"/>
                <a:gd name="connsiteX1" fmla="*/ 2947821 w 4482479"/>
                <a:gd name="connsiteY1" fmla="*/ 748145 h 1771016"/>
                <a:gd name="connsiteX2" fmla="*/ 3050132 w 4482479"/>
                <a:gd name="connsiteY2" fmla="*/ 876033 h 1771016"/>
                <a:gd name="connsiteX3" fmla="*/ 4482479 w 4482479"/>
                <a:gd name="connsiteY3" fmla="*/ 1764855 h 1771016"/>
                <a:gd name="connsiteX0" fmla="*/ 0 w 4482479"/>
                <a:gd name="connsiteY0" fmla="*/ 0 h 1771337"/>
                <a:gd name="connsiteX1" fmla="*/ 1464319 w 4482479"/>
                <a:gd name="connsiteY1" fmla="*/ 485974 h 1771337"/>
                <a:gd name="connsiteX2" fmla="*/ 3050132 w 4482479"/>
                <a:gd name="connsiteY2" fmla="*/ 876033 h 1771337"/>
                <a:gd name="connsiteX3" fmla="*/ 4482479 w 4482479"/>
                <a:gd name="connsiteY3" fmla="*/ 1764855 h 1771337"/>
                <a:gd name="connsiteX0" fmla="*/ 0 w 4482479"/>
                <a:gd name="connsiteY0" fmla="*/ 0 h 1775977"/>
                <a:gd name="connsiteX1" fmla="*/ 1464319 w 4482479"/>
                <a:gd name="connsiteY1" fmla="*/ 485974 h 1775977"/>
                <a:gd name="connsiteX2" fmla="*/ 3139653 w 4482479"/>
                <a:gd name="connsiteY2" fmla="*/ 1221331 h 1775977"/>
                <a:gd name="connsiteX3" fmla="*/ 4482479 w 4482479"/>
                <a:gd name="connsiteY3" fmla="*/ 1764855 h 1775977"/>
                <a:gd name="connsiteX0" fmla="*/ 0 w 4482479"/>
                <a:gd name="connsiteY0" fmla="*/ 0 h 1773433"/>
                <a:gd name="connsiteX1" fmla="*/ 549919 w 4482479"/>
                <a:gd name="connsiteY1" fmla="*/ 1368402 h 1773433"/>
                <a:gd name="connsiteX2" fmla="*/ 3139653 w 4482479"/>
                <a:gd name="connsiteY2" fmla="*/ 1221331 h 1773433"/>
                <a:gd name="connsiteX3" fmla="*/ 4482479 w 4482479"/>
                <a:gd name="connsiteY3" fmla="*/ 1764855 h 1773433"/>
                <a:gd name="connsiteX0" fmla="*/ 0 w 4482479"/>
                <a:gd name="connsiteY0" fmla="*/ 0 h 1773579"/>
                <a:gd name="connsiteX1" fmla="*/ 441214 w 4482479"/>
                <a:gd name="connsiteY1" fmla="*/ 1304458 h 1773579"/>
                <a:gd name="connsiteX2" fmla="*/ 3139653 w 4482479"/>
                <a:gd name="connsiteY2" fmla="*/ 1221331 h 1773579"/>
                <a:gd name="connsiteX3" fmla="*/ 4482479 w 4482479"/>
                <a:gd name="connsiteY3" fmla="*/ 1764855 h 1773579"/>
                <a:gd name="connsiteX0" fmla="*/ 0 w 4482479"/>
                <a:gd name="connsiteY0" fmla="*/ 0 h 1773654"/>
                <a:gd name="connsiteX1" fmla="*/ 300537 w 4482479"/>
                <a:gd name="connsiteY1" fmla="*/ 1272486 h 1773654"/>
                <a:gd name="connsiteX2" fmla="*/ 3139653 w 4482479"/>
                <a:gd name="connsiteY2" fmla="*/ 1221331 h 1773654"/>
                <a:gd name="connsiteX3" fmla="*/ 4482479 w 4482479"/>
                <a:gd name="connsiteY3" fmla="*/ 1764855 h 1773654"/>
                <a:gd name="connsiteX0" fmla="*/ 0 w 4482479"/>
                <a:gd name="connsiteY0" fmla="*/ 0 h 1773715"/>
                <a:gd name="connsiteX1" fmla="*/ 274960 w 4482479"/>
                <a:gd name="connsiteY1" fmla="*/ 1246909 h 1773715"/>
                <a:gd name="connsiteX2" fmla="*/ 3139653 w 4482479"/>
                <a:gd name="connsiteY2" fmla="*/ 1221331 h 1773715"/>
                <a:gd name="connsiteX3" fmla="*/ 4482479 w 4482479"/>
                <a:gd name="connsiteY3" fmla="*/ 1764855 h 1773715"/>
                <a:gd name="connsiteX0" fmla="*/ 0 w 4482479"/>
                <a:gd name="connsiteY0" fmla="*/ 0 h 1774765"/>
                <a:gd name="connsiteX1" fmla="*/ 274960 w 4482479"/>
                <a:gd name="connsiteY1" fmla="*/ 1246909 h 1774765"/>
                <a:gd name="connsiteX2" fmla="*/ 1752067 w 4482479"/>
                <a:gd name="connsiteY2" fmla="*/ 1285275 h 1774765"/>
                <a:gd name="connsiteX3" fmla="*/ 4482479 w 4482479"/>
                <a:gd name="connsiteY3" fmla="*/ 1764855 h 1774765"/>
                <a:gd name="connsiteX0" fmla="*/ 0 w 1758291"/>
                <a:gd name="connsiteY0" fmla="*/ 0 h 1368049"/>
                <a:gd name="connsiteX1" fmla="*/ 274960 w 1758291"/>
                <a:gd name="connsiteY1" fmla="*/ 1246909 h 1368049"/>
                <a:gd name="connsiteX2" fmla="*/ 1752067 w 1758291"/>
                <a:gd name="connsiteY2" fmla="*/ 1285275 h 1368049"/>
                <a:gd name="connsiteX3" fmla="*/ 882428 w 1758291"/>
                <a:gd name="connsiteY3" fmla="*/ 939977 h 1368049"/>
                <a:gd name="connsiteX0" fmla="*/ 0 w 1753187"/>
                <a:gd name="connsiteY0" fmla="*/ 0 h 1371438"/>
                <a:gd name="connsiteX1" fmla="*/ 274960 w 1753187"/>
                <a:gd name="connsiteY1" fmla="*/ 1246909 h 1371438"/>
                <a:gd name="connsiteX2" fmla="*/ 1752067 w 1753187"/>
                <a:gd name="connsiteY2" fmla="*/ 1285275 h 1371438"/>
                <a:gd name="connsiteX3" fmla="*/ 556314 w 1753187"/>
                <a:gd name="connsiteY3" fmla="*/ 876033 h 1371438"/>
                <a:gd name="connsiteX0" fmla="*/ 0 w 745340"/>
                <a:gd name="connsiteY0" fmla="*/ 0 h 1342496"/>
                <a:gd name="connsiteX1" fmla="*/ 274960 w 745340"/>
                <a:gd name="connsiteY1" fmla="*/ 1246909 h 1342496"/>
                <a:gd name="connsiteX2" fmla="*/ 741751 w 745340"/>
                <a:gd name="connsiteY2" fmla="*/ 1214936 h 1342496"/>
                <a:gd name="connsiteX3" fmla="*/ 556314 w 745340"/>
                <a:gd name="connsiteY3" fmla="*/ 876033 h 1342496"/>
                <a:gd name="connsiteX0" fmla="*/ 0 w 556314"/>
                <a:gd name="connsiteY0" fmla="*/ 0 h 1324364"/>
                <a:gd name="connsiteX1" fmla="*/ 274960 w 556314"/>
                <a:gd name="connsiteY1" fmla="*/ 1246909 h 1324364"/>
                <a:gd name="connsiteX2" fmla="*/ 479580 w 556314"/>
                <a:gd name="connsiteY2" fmla="*/ 1157386 h 1324364"/>
                <a:gd name="connsiteX3" fmla="*/ 556314 w 556314"/>
                <a:gd name="connsiteY3" fmla="*/ 876033 h 1324364"/>
                <a:gd name="connsiteX0" fmla="*/ 0 w 556314"/>
                <a:gd name="connsiteY0" fmla="*/ 0 h 1276398"/>
                <a:gd name="connsiteX1" fmla="*/ 274960 w 556314"/>
                <a:gd name="connsiteY1" fmla="*/ 1246909 h 1276398"/>
                <a:gd name="connsiteX2" fmla="*/ 556314 w 556314"/>
                <a:gd name="connsiteY2" fmla="*/ 876033 h 1276398"/>
                <a:gd name="connsiteX0" fmla="*/ 0 w 556314"/>
                <a:gd name="connsiteY0" fmla="*/ 0 h 1306744"/>
                <a:gd name="connsiteX1" fmla="*/ 262171 w 556314"/>
                <a:gd name="connsiteY1" fmla="*/ 1278881 h 1306744"/>
                <a:gd name="connsiteX2" fmla="*/ 556314 w 556314"/>
                <a:gd name="connsiteY2" fmla="*/ 876033 h 1306744"/>
                <a:gd name="connsiteX0" fmla="*/ 0 w 556314"/>
                <a:gd name="connsiteY0" fmla="*/ 0 h 1216342"/>
                <a:gd name="connsiteX1" fmla="*/ 249382 w 556314"/>
                <a:gd name="connsiteY1" fmla="*/ 1182965 h 1216342"/>
                <a:gd name="connsiteX2" fmla="*/ 556314 w 556314"/>
                <a:gd name="connsiteY2" fmla="*/ 876033 h 1216342"/>
                <a:gd name="connsiteX0" fmla="*/ 0 w 556314"/>
                <a:gd name="connsiteY0" fmla="*/ 0 h 1282453"/>
                <a:gd name="connsiteX1" fmla="*/ 294143 w 556314"/>
                <a:gd name="connsiteY1" fmla="*/ 1253304 h 1282453"/>
                <a:gd name="connsiteX2" fmla="*/ 556314 w 556314"/>
                <a:gd name="connsiteY2" fmla="*/ 876033 h 1282453"/>
                <a:gd name="connsiteX0" fmla="*/ 0 w 557537"/>
                <a:gd name="connsiteY0" fmla="*/ 0 h 1285610"/>
                <a:gd name="connsiteX1" fmla="*/ 294143 w 557537"/>
                <a:gd name="connsiteY1" fmla="*/ 1253304 h 1285610"/>
                <a:gd name="connsiteX2" fmla="*/ 556314 w 557537"/>
                <a:gd name="connsiteY2" fmla="*/ 876033 h 1285610"/>
                <a:gd name="connsiteX0" fmla="*/ 0 w 565256"/>
                <a:gd name="connsiteY0" fmla="*/ 0 h 1286000"/>
                <a:gd name="connsiteX1" fmla="*/ 294143 w 565256"/>
                <a:gd name="connsiteY1" fmla="*/ 1253304 h 1286000"/>
                <a:gd name="connsiteX2" fmla="*/ 556314 w 565256"/>
                <a:gd name="connsiteY2" fmla="*/ 876033 h 1286000"/>
                <a:gd name="connsiteX0" fmla="*/ 0 w 565256"/>
                <a:gd name="connsiteY0" fmla="*/ 1155 h 1287155"/>
                <a:gd name="connsiteX1" fmla="*/ 294143 w 565256"/>
                <a:gd name="connsiteY1" fmla="*/ 1254459 h 1287155"/>
                <a:gd name="connsiteX2" fmla="*/ 556314 w 565256"/>
                <a:gd name="connsiteY2" fmla="*/ 877188 h 1287155"/>
                <a:gd name="connsiteX0" fmla="*/ 0 w 562195"/>
                <a:gd name="connsiteY0" fmla="*/ 1194 h 1251538"/>
                <a:gd name="connsiteX1" fmla="*/ 153467 w 562195"/>
                <a:gd name="connsiteY1" fmla="*/ 1216132 h 1251538"/>
                <a:gd name="connsiteX2" fmla="*/ 556314 w 562195"/>
                <a:gd name="connsiteY2" fmla="*/ 877227 h 1251538"/>
                <a:gd name="connsiteX0" fmla="*/ 0 w 563413"/>
                <a:gd name="connsiteY0" fmla="*/ 1215 h 1233901"/>
                <a:gd name="connsiteX1" fmla="*/ 223805 w 563413"/>
                <a:gd name="connsiteY1" fmla="*/ 1196970 h 1233901"/>
                <a:gd name="connsiteX2" fmla="*/ 556314 w 563413"/>
                <a:gd name="connsiteY2" fmla="*/ 877248 h 1233901"/>
                <a:gd name="connsiteX0" fmla="*/ 0 w 562693"/>
                <a:gd name="connsiteY0" fmla="*/ 1221 h 1228049"/>
                <a:gd name="connsiteX1" fmla="*/ 185439 w 562693"/>
                <a:gd name="connsiteY1" fmla="*/ 1190581 h 1228049"/>
                <a:gd name="connsiteX2" fmla="*/ 556314 w 562693"/>
                <a:gd name="connsiteY2" fmla="*/ 877254 h 1228049"/>
                <a:gd name="connsiteX0" fmla="*/ 0 w 562803"/>
                <a:gd name="connsiteY0" fmla="*/ 1243 h 1210593"/>
                <a:gd name="connsiteX1" fmla="*/ 191833 w 562803"/>
                <a:gd name="connsiteY1" fmla="*/ 1171420 h 1210593"/>
                <a:gd name="connsiteX2" fmla="*/ 556314 w 562803"/>
                <a:gd name="connsiteY2" fmla="*/ 877276 h 1210593"/>
                <a:gd name="connsiteX0" fmla="*/ 0 w 562803"/>
                <a:gd name="connsiteY0" fmla="*/ 1202 h 1245647"/>
                <a:gd name="connsiteX1" fmla="*/ 191833 w 562803"/>
                <a:gd name="connsiteY1" fmla="*/ 1209746 h 1245647"/>
                <a:gd name="connsiteX2" fmla="*/ 556314 w 562803"/>
                <a:gd name="connsiteY2" fmla="*/ 877235 h 1245647"/>
                <a:gd name="connsiteX0" fmla="*/ 0 w 563944"/>
                <a:gd name="connsiteY0" fmla="*/ 1361 h 1297251"/>
                <a:gd name="connsiteX1" fmla="*/ 191833 w 563944"/>
                <a:gd name="connsiteY1" fmla="*/ 1209905 h 1297251"/>
                <a:gd name="connsiteX2" fmla="*/ 556314 w 563944"/>
                <a:gd name="connsiteY2" fmla="*/ 877394 h 1297251"/>
                <a:gd name="connsiteX0" fmla="*/ 0 w 564094"/>
                <a:gd name="connsiteY0" fmla="*/ 1288 h 1274371"/>
                <a:gd name="connsiteX1" fmla="*/ 191833 w 564094"/>
                <a:gd name="connsiteY1" fmla="*/ 1209832 h 1274371"/>
                <a:gd name="connsiteX2" fmla="*/ 556314 w 564094"/>
                <a:gd name="connsiteY2" fmla="*/ 877321 h 1274371"/>
                <a:gd name="connsiteX0" fmla="*/ 0 w 564094"/>
                <a:gd name="connsiteY0" fmla="*/ 1398 h 1200975"/>
                <a:gd name="connsiteX1" fmla="*/ 191833 w 564094"/>
                <a:gd name="connsiteY1" fmla="*/ 1125859 h 1200975"/>
                <a:gd name="connsiteX2" fmla="*/ 556314 w 564094"/>
                <a:gd name="connsiteY2" fmla="*/ 877431 h 1200975"/>
                <a:gd name="connsiteX0" fmla="*/ 0 w 507153"/>
                <a:gd name="connsiteY0" fmla="*/ 1398 h 1201589"/>
                <a:gd name="connsiteX1" fmla="*/ 191833 w 507153"/>
                <a:gd name="connsiteY1" fmla="*/ 1125859 h 1201589"/>
                <a:gd name="connsiteX2" fmla="*/ 497591 w 507153"/>
                <a:gd name="connsiteY2" fmla="*/ 881625 h 1201589"/>
                <a:gd name="connsiteX0" fmla="*/ 0 w 523346"/>
                <a:gd name="connsiteY0" fmla="*/ 1398 h 1201589"/>
                <a:gd name="connsiteX1" fmla="*/ 191833 w 523346"/>
                <a:gd name="connsiteY1" fmla="*/ 1125859 h 1201589"/>
                <a:gd name="connsiteX2" fmla="*/ 514369 w 523346"/>
                <a:gd name="connsiteY2" fmla="*/ 881625 h 1201589"/>
                <a:gd name="connsiteX0" fmla="*/ 0 w 596897"/>
                <a:gd name="connsiteY0" fmla="*/ 1398 h 1200370"/>
                <a:gd name="connsiteX1" fmla="*/ 191833 w 596897"/>
                <a:gd name="connsiteY1" fmla="*/ 1125859 h 1200370"/>
                <a:gd name="connsiteX2" fmla="*/ 589870 w 596897"/>
                <a:gd name="connsiteY2" fmla="*/ 873237 h 1200370"/>
                <a:gd name="connsiteX0" fmla="*/ 0 w 580477"/>
                <a:gd name="connsiteY0" fmla="*/ 1398 h 1200370"/>
                <a:gd name="connsiteX1" fmla="*/ 191833 w 580477"/>
                <a:gd name="connsiteY1" fmla="*/ 1125859 h 1200370"/>
                <a:gd name="connsiteX2" fmla="*/ 573092 w 580477"/>
                <a:gd name="connsiteY2" fmla="*/ 873237 h 1200370"/>
                <a:gd name="connsiteX0" fmla="*/ 0 w 580384"/>
                <a:gd name="connsiteY0" fmla="*/ 1448 h 1171979"/>
                <a:gd name="connsiteX1" fmla="*/ 187638 w 580384"/>
                <a:gd name="connsiteY1" fmla="*/ 1092353 h 1171979"/>
                <a:gd name="connsiteX2" fmla="*/ 573092 w 580384"/>
                <a:gd name="connsiteY2" fmla="*/ 873287 h 1171979"/>
                <a:gd name="connsiteX0" fmla="*/ 0 w 580477"/>
                <a:gd name="connsiteY0" fmla="*/ 1430 h 1182550"/>
                <a:gd name="connsiteX1" fmla="*/ 191833 w 580477"/>
                <a:gd name="connsiteY1" fmla="*/ 1104918 h 1182550"/>
                <a:gd name="connsiteX2" fmla="*/ 573092 w 580477"/>
                <a:gd name="connsiteY2" fmla="*/ 873269 h 1182550"/>
                <a:gd name="connsiteX0" fmla="*/ 0 w 580978"/>
                <a:gd name="connsiteY0" fmla="*/ 1559 h 1117452"/>
                <a:gd name="connsiteX1" fmla="*/ 212806 w 580978"/>
                <a:gd name="connsiteY1" fmla="*/ 1025351 h 1117452"/>
                <a:gd name="connsiteX2" fmla="*/ 573092 w 580978"/>
                <a:gd name="connsiteY2" fmla="*/ 873398 h 111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0978" h="1117452">
                  <a:moveTo>
                    <a:pt x="0" y="1559"/>
                  </a:moveTo>
                  <a:cubicBezTo>
                    <a:pt x="213146" y="-41071"/>
                    <a:pt x="56143" y="802612"/>
                    <a:pt x="212806" y="1025351"/>
                  </a:cubicBezTo>
                  <a:cubicBezTo>
                    <a:pt x="369469" y="1248090"/>
                    <a:pt x="629575" y="1014609"/>
                    <a:pt x="573092" y="873398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sysDot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3D7C7A0-8C7A-8244-BD51-85067402126A}"/>
                </a:ext>
              </a:extLst>
            </p:cNvPr>
            <p:cNvSpPr/>
            <p:nvPr/>
          </p:nvSpPr>
          <p:spPr>
            <a:xfrm flipH="1">
              <a:off x="3129214" y="3702358"/>
              <a:ext cx="302023" cy="265449"/>
            </a:xfrm>
            <a:custGeom>
              <a:avLst/>
              <a:gdLst>
                <a:gd name="connsiteX0" fmla="*/ 0 w 4482479"/>
                <a:gd name="connsiteY0" fmla="*/ 0 h 1771016"/>
                <a:gd name="connsiteX1" fmla="*/ 2947821 w 4482479"/>
                <a:gd name="connsiteY1" fmla="*/ 748145 h 1771016"/>
                <a:gd name="connsiteX2" fmla="*/ 3050132 w 4482479"/>
                <a:gd name="connsiteY2" fmla="*/ 876033 h 1771016"/>
                <a:gd name="connsiteX3" fmla="*/ 4482479 w 4482479"/>
                <a:gd name="connsiteY3" fmla="*/ 1764855 h 1771016"/>
                <a:gd name="connsiteX0" fmla="*/ 0 w 4482479"/>
                <a:gd name="connsiteY0" fmla="*/ 0 h 1771337"/>
                <a:gd name="connsiteX1" fmla="*/ 1464319 w 4482479"/>
                <a:gd name="connsiteY1" fmla="*/ 485974 h 1771337"/>
                <a:gd name="connsiteX2" fmla="*/ 3050132 w 4482479"/>
                <a:gd name="connsiteY2" fmla="*/ 876033 h 1771337"/>
                <a:gd name="connsiteX3" fmla="*/ 4482479 w 4482479"/>
                <a:gd name="connsiteY3" fmla="*/ 1764855 h 1771337"/>
                <a:gd name="connsiteX0" fmla="*/ 0 w 4482479"/>
                <a:gd name="connsiteY0" fmla="*/ 0 h 1775977"/>
                <a:gd name="connsiteX1" fmla="*/ 1464319 w 4482479"/>
                <a:gd name="connsiteY1" fmla="*/ 485974 h 1775977"/>
                <a:gd name="connsiteX2" fmla="*/ 3139653 w 4482479"/>
                <a:gd name="connsiteY2" fmla="*/ 1221331 h 1775977"/>
                <a:gd name="connsiteX3" fmla="*/ 4482479 w 4482479"/>
                <a:gd name="connsiteY3" fmla="*/ 1764855 h 1775977"/>
                <a:gd name="connsiteX0" fmla="*/ 0 w 4482479"/>
                <a:gd name="connsiteY0" fmla="*/ 0 h 1773433"/>
                <a:gd name="connsiteX1" fmla="*/ 549919 w 4482479"/>
                <a:gd name="connsiteY1" fmla="*/ 1368402 h 1773433"/>
                <a:gd name="connsiteX2" fmla="*/ 3139653 w 4482479"/>
                <a:gd name="connsiteY2" fmla="*/ 1221331 h 1773433"/>
                <a:gd name="connsiteX3" fmla="*/ 4482479 w 4482479"/>
                <a:gd name="connsiteY3" fmla="*/ 1764855 h 1773433"/>
                <a:gd name="connsiteX0" fmla="*/ 0 w 4482479"/>
                <a:gd name="connsiteY0" fmla="*/ 0 h 1773579"/>
                <a:gd name="connsiteX1" fmla="*/ 441214 w 4482479"/>
                <a:gd name="connsiteY1" fmla="*/ 1304458 h 1773579"/>
                <a:gd name="connsiteX2" fmla="*/ 3139653 w 4482479"/>
                <a:gd name="connsiteY2" fmla="*/ 1221331 h 1773579"/>
                <a:gd name="connsiteX3" fmla="*/ 4482479 w 4482479"/>
                <a:gd name="connsiteY3" fmla="*/ 1764855 h 1773579"/>
                <a:gd name="connsiteX0" fmla="*/ 0 w 4482479"/>
                <a:gd name="connsiteY0" fmla="*/ 0 h 1773654"/>
                <a:gd name="connsiteX1" fmla="*/ 300537 w 4482479"/>
                <a:gd name="connsiteY1" fmla="*/ 1272486 h 1773654"/>
                <a:gd name="connsiteX2" fmla="*/ 3139653 w 4482479"/>
                <a:gd name="connsiteY2" fmla="*/ 1221331 h 1773654"/>
                <a:gd name="connsiteX3" fmla="*/ 4482479 w 4482479"/>
                <a:gd name="connsiteY3" fmla="*/ 1764855 h 1773654"/>
                <a:gd name="connsiteX0" fmla="*/ 0 w 4482479"/>
                <a:gd name="connsiteY0" fmla="*/ 0 h 1773715"/>
                <a:gd name="connsiteX1" fmla="*/ 274960 w 4482479"/>
                <a:gd name="connsiteY1" fmla="*/ 1246909 h 1773715"/>
                <a:gd name="connsiteX2" fmla="*/ 3139653 w 4482479"/>
                <a:gd name="connsiteY2" fmla="*/ 1221331 h 1773715"/>
                <a:gd name="connsiteX3" fmla="*/ 4482479 w 4482479"/>
                <a:gd name="connsiteY3" fmla="*/ 1764855 h 1773715"/>
                <a:gd name="connsiteX0" fmla="*/ 0 w 4482479"/>
                <a:gd name="connsiteY0" fmla="*/ 0 h 1774765"/>
                <a:gd name="connsiteX1" fmla="*/ 274960 w 4482479"/>
                <a:gd name="connsiteY1" fmla="*/ 1246909 h 1774765"/>
                <a:gd name="connsiteX2" fmla="*/ 1752067 w 4482479"/>
                <a:gd name="connsiteY2" fmla="*/ 1285275 h 1774765"/>
                <a:gd name="connsiteX3" fmla="*/ 4482479 w 4482479"/>
                <a:gd name="connsiteY3" fmla="*/ 1764855 h 1774765"/>
                <a:gd name="connsiteX0" fmla="*/ 0 w 1758291"/>
                <a:gd name="connsiteY0" fmla="*/ 0 h 1368049"/>
                <a:gd name="connsiteX1" fmla="*/ 274960 w 1758291"/>
                <a:gd name="connsiteY1" fmla="*/ 1246909 h 1368049"/>
                <a:gd name="connsiteX2" fmla="*/ 1752067 w 1758291"/>
                <a:gd name="connsiteY2" fmla="*/ 1285275 h 1368049"/>
                <a:gd name="connsiteX3" fmla="*/ 882428 w 1758291"/>
                <a:gd name="connsiteY3" fmla="*/ 939977 h 1368049"/>
                <a:gd name="connsiteX0" fmla="*/ 0 w 1753187"/>
                <a:gd name="connsiteY0" fmla="*/ 0 h 1371438"/>
                <a:gd name="connsiteX1" fmla="*/ 274960 w 1753187"/>
                <a:gd name="connsiteY1" fmla="*/ 1246909 h 1371438"/>
                <a:gd name="connsiteX2" fmla="*/ 1752067 w 1753187"/>
                <a:gd name="connsiteY2" fmla="*/ 1285275 h 1371438"/>
                <a:gd name="connsiteX3" fmla="*/ 556314 w 1753187"/>
                <a:gd name="connsiteY3" fmla="*/ 876033 h 1371438"/>
                <a:gd name="connsiteX0" fmla="*/ 0 w 745340"/>
                <a:gd name="connsiteY0" fmla="*/ 0 h 1342496"/>
                <a:gd name="connsiteX1" fmla="*/ 274960 w 745340"/>
                <a:gd name="connsiteY1" fmla="*/ 1246909 h 1342496"/>
                <a:gd name="connsiteX2" fmla="*/ 741751 w 745340"/>
                <a:gd name="connsiteY2" fmla="*/ 1214936 h 1342496"/>
                <a:gd name="connsiteX3" fmla="*/ 556314 w 745340"/>
                <a:gd name="connsiteY3" fmla="*/ 876033 h 1342496"/>
                <a:gd name="connsiteX0" fmla="*/ 0 w 556314"/>
                <a:gd name="connsiteY0" fmla="*/ 0 h 1324364"/>
                <a:gd name="connsiteX1" fmla="*/ 274960 w 556314"/>
                <a:gd name="connsiteY1" fmla="*/ 1246909 h 1324364"/>
                <a:gd name="connsiteX2" fmla="*/ 479580 w 556314"/>
                <a:gd name="connsiteY2" fmla="*/ 1157386 h 1324364"/>
                <a:gd name="connsiteX3" fmla="*/ 556314 w 556314"/>
                <a:gd name="connsiteY3" fmla="*/ 876033 h 1324364"/>
                <a:gd name="connsiteX0" fmla="*/ 0 w 556314"/>
                <a:gd name="connsiteY0" fmla="*/ 0 h 1276398"/>
                <a:gd name="connsiteX1" fmla="*/ 274960 w 556314"/>
                <a:gd name="connsiteY1" fmla="*/ 1246909 h 1276398"/>
                <a:gd name="connsiteX2" fmla="*/ 556314 w 556314"/>
                <a:gd name="connsiteY2" fmla="*/ 876033 h 1276398"/>
                <a:gd name="connsiteX0" fmla="*/ 0 w 556314"/>
                <a:gd name="connsiteY0" fmla="*/ 0 h 1306744"/>
                <a:gd name="connsiteX1" fmla="*/ 262171 w 556314"/>
                <a:gd name="connsiteY1" fmla="*/ 1278881 h 1306744"/>
                <a:gd name="connsiteX2" fmla="*/ 556314 w 556314"/>
                <a:gd name="connsiteY2" fmla="*/ 876033 h 1306744"/>
                <a:gd name="connsiteX0" fmla="*/ 0 w 556314"/>
                <a:gd name="connsiteY0" fmla="*/ 0 h 1216342"/>
                <a:gd name="connsiteX1" fmla="*/ 249382 w 556314"/>
                <a:gd name="connsiteY1" fmla="*/ 1182965 h 1216342"/>
                <a:gd name="connsiteX2" fmla="*/ 556314 w 556314"/>
                <a:gd name="connsiteY2" fmla="*/ 876033 h 1216342"/>
                <a:gd name="connsiteX0" fmla="*/ 0 w 556314"/>
                <a:gd name="connsiteY0" fmla="*/ 0 h 1282453"/>
                <a:gd name="connsiteX1" fmla="*/ 294143 w 556314"/>
                <a:gd name="connsiteY1" fmla="*/ 1253304 h 1282453"/>
                <a:gd name="connsiteX2" fmla="*/ 556314 w 556314"/>
                <a:gd name="connsiteY2" fmla="*/ 876033 h 1282453"/>
                <a:gd name="connsiteX0" fmla="*/ 0 w 557537"/>
                <a:gd name="connsiteY0" fmla="*/ 0 h 1285610"/>
                <a:gd name="connsiteX1" fmla="*/ 294143 w 557537"/>
                <a:gd name="connsiteY1" fmla="*/ 1253304 h 1285610"/>
                <a:gd name="connsiteX2" fmla="*/ 556314 w 557537"/>
                <a:gd name="connsiteY2" fmla="*/ 876033 h 1285610"/>
                <a:gd name="connsiteX0" fmla="*/ 0 w 565256"/>
                <a:gd name="connsiteY0" fmla="*/ 0 h 1286000"/>
                <a:gd name="connsiteX1" fmla="*/ 294143 w 565256"/>
                <a:gd name="connsiteY1" fmla="*/ 1253304 h 1286000"/>
                <a:gd name="connsiteX2" fmla="*/ 556314 w 565256"/>
                <a:gd name="connsiteY2" fmla="*/ 876033 h 1286000"/>
                <a:gd name="connsiteX0" fmla="*/ 0 w 565256"/>
                <a:gd name="connsiteY0" fmla="*/ 1155 h 1287155"/>
                <a:gd name="connsiteX1" fmla="*/ 294143 w 565256"/>
                <a:gd name="connsiteY1" fmla="*/ 1254459 h 1287155"/>
                <a:gd name="connsiteX2" fmla="*/ 556314 w 565256"/>
                <a:gd name="connsiteY2" fmla="*/ 877188 h 1287155"/>
                <a:gd name="connsiteX0" fmla="*/ 0 w 562195"/>
                <a:gd name="connsiteY0" fmla="*/ 1194 h 1251538"/>
                <a:gd name="connsiteX1" fmla="*/ 153467 w 562195"/>
                <a:gd name="connsiteY1" fmla="*/ 1216132 h 1251538"/>
                <a:gd name="connsiteX2" fmla="*/ 556314 w 562195"/>
                <a:gd name="connsiteY2" fmla="*/ 877227 h 1251538"/>
                <a:gd name="connsiteX0" fmla="*/ 0 w 563413"/>
                <a:gd name="connsiteY0" fmla="*/ 1215 h 1233901"/>
                <a:gd name="connsiteX1" fmla="*/ 223805 w 563413"/>
                <a:gd name="connsiteY1" fmla="*/ 1196970 h 1233901"/>
                <a:gd name="connsiteX2" fmla="*/ 556314 w 563413"/>
                <a:gd name="connsiteY2" fmla="*/ 877248 h 1233901"/>
                <a:gd name="connsiteX0" fmla="*/ 0 w 562693"/>
                <a:gd name="connsiteY0" fmla="*/ 1221 h 1228049"/>
                <a:gd name="connsiteX1" fmla="*/ 185439 w 562693"/>
                <a:gd name="connsiteY1" fmla="*/ 1190581 h 1228049"/>
                <a:gd name="connsiteX2" fmla="*/ 556314 w 562693"/>
                <a:gd name="connsiteY2" fmla="*/ 877254 h 1228049"/>
                <a:gd name="connsiteX0" fmla="*/ 0 w 562803"/>
                <a:gd name="connsiteY0" fmla="*/ 1243 h 1210593"/>
                <a:gd name="connsiteX1" fmla="*/ 191833 w 562803"/>
                <a:gd name="connsiteY1" fmla="*/ 1171420 h 1210593"/>
                <a:gd name="connsiteX2" fmla="*/ 556314 w 562803"/>
                <a:gd name="connsiteY2" fmla="*/ 877276 h 1210593"/>
                <a:gd name="connsiteX0" fmla="*/ 0 w 562803"/>
                <a:gd name="connsiteY0" fmla="*/ 1202 h 1245647"/>
                <a:gd name="connsiteX1" fmla="*/ 191833 w 562803"/>
                <a:gd name="connsiteY1" fmla="*/ 1209746 h 1245647"/>
                <a:gd name="connsiteX2" fmla="*/ 556314 w 562803"/>
                <a:gd name="connsiteY2" fmla="*/ 877235 h 1245647"/>
                <a:gd name="connsiteX0" fmla="*/ 0 w 563944"/>
                <a:gd name="connsiteY0" fmla="*/ 1361 h 1297251"/>
                <a:gd name="connsiteX1" fmla="*/ 191833 w 563944"/>
                <a:gd name="connsiteY1" fmla="*/ 1209905 h 1297251"/>
                <a:gd name="connsiteX2" fmla="*/ 556314 w 563944"/>
                <a:gd name="connsiteY2" fmla="*/ 877394 h 1297251"/>
                <a:gd name="connsiteX0" fmla="*/ 0 w 564094"/>
                <a:gd name="connsiteY0" fmla="*/ 1288 h 1274371"/>
                <a:gd name="connsiteX1" fmla="*/ 191833 w 564094"/>
                <a:gd name="connsiteY1" fmla="*/ 1209832 h 1274371"/>
                <a:gd name="connsiteX2" fmla="*/ 556314 w 564094"/>
                <a:gd name="connsiteY2" fmla="*/ 877321 h 1274371"/>
                <a:gd name="connsiteX0" fmla="*/ 0 w 564094"/>
                <a:gd name="connsiteY0" fmla="*/ 1398 h 1200975"/>
                <a:gd name="connsiteX1" fmla="*/ 191833 w 564094"/>
                <a:gd name="connsiteY1" fmla="*/ 1125859 h 1200975"/>
                <a:gd name="connsiteX2" fmla="*/ 556314 w 564094"/>
                <a:gd name="connsiteY2" fmla="*/ 877431 h 1200975"/>
                <a:gd name="connsiteX0" fmla="*/ 0 w 980030"/>
                <a:gd name="connsiteY0" fmla="*/ 1398 h 1154864"/>
                <a:gd name="connsiteX1" fmla="*/ 191833 w 980030"/>
                <a:gd name="connsiteY1" fmla="*/ 1125859 h 1154864"/>
                <a:gd name="connsiteX2" fmla="*/ 976728 w 980030"/>
                <a:gd name="connsiteY2" fmla="*/ 78645 h 1154864"/>
                <a:gd name="connsiteX0" fmla="*/ 0 w 1095189"/>
                <a:gd name="connsiteY0" fmla="*/ 742560 h 1884736"/>
                <a:gd name="connsiteX1" fmla="*/ 191833 w 1095189"/>
                <a:gd name="connsiteY1" fmla="*/ 1867021 h 1884736"/>
                <a:gd name="connsiteX2" fmla="*/ 1092341 w 1095189"/>
                <a:gd name="connsiteY2" fmla="*/ 0 h 1884736"/>
                <a:gd name="connsiteX0" fmla="*/ 0 w 1100679"/>
                <a:gd name="connsiteY0" fmla="*/ 770726 h 770726"/>
                <a:gd name="connsiteX1" fmla="*/ 748882 w 1100679"/>
                <a:gd name="connsiteY1" fmla="*/ 34856 h 770726"/>
                <a:gd name="connsiteX2" fmla="*/ 1092341 w 1100679"/>
                <a:gd name="connsiteY2" fmla="*/ 28166 h 770726"/>
                <a:gd name="connsiteX0" fmla="*/ 125066 w 384918"/>
                <a:gd name="connsiteY0" fmla="*/ 344114 h 344114"/>
                <a:gd name="connsiteX1" fmla="*/ 33121 w 384918"/>
                <a:gd name="connsiteY1" fmla="*/ 60189 h 344114"/>
                <a:gd name="connsiteX2" fmla="*/ 376580 w 384918"/>
                <a:gd name="connsiteY2" fmla="*/ 53499 h 344114"/>
                <a:gd name="connsiteX0" fmla="*/ 156512 w 416364"/>
                <a:gd name="connsiteY0" fmla="*/ 353734 h 353734"/>
                <a:gd name="connsiteX1" fmla="*/ 64567 w 416364"/>
                <a:gd name="connsiteY1" fmla="*/ 69809 h 353734"/>
                <a:gd name="connsiteX2" fmla="*/ 408026 w 416364"/>
                <a:gd name="connsiteY2" fmla="*/ 63119 h 353734"/>
                <a:gd name="connsiteX0" fmla="*/ 29574 w 322371"/>
                <a:gd name="connsiteY0" fmla="*/ 290615 h 290615"/>
                <a:gd name="connsiteX1" fmla="*/ 200388 w 322371"/>
                <a:gd name="connsiteY1" fmla="*/ 143325 h 290615"/>
                <a:gd name="connsiteX2" fmla="*/ 281088 w 322371"/>
                <a:gd name="connsiteY2" fmla="*/ 0 h 290615"/>
                <a:gd name="connsiteX0" fmla="*/ 34541 w 327338"/>
                <a:gd name="connsiteY0" fmla="*/ 290615 h 290615"/>
                <a:gd name="connsiteX1" fmla="*/ 205355 w 327338"/>
                <a:gd name="connsiteY1" fmla="*/ 143325 h 290615"/>
                <a:gd name="connsiteX2" fmla="*/ 286055 w 327338"/>
                <a:gd name="connsiteY2" fmla="*/ 0 h 290615"/>
                <a:gd name="connsiteX0" fmla="*/ 24964 w 349338"/>
                <a:gd name="connsiteY0" fmla="*/ 290615 h 290615"/>
                <a:gd name="connsiteX1" fmla="*/ 258840 w 349338"/>
                <a:gd name="connsiteY1" fmla="*/ 174856 h 290615"/>
                <a:gd name="connsiteX2" fmla="*/ 276478 w 349338"/>
                <a:gd name="connsiteY2" fmla="*/ 0 h 290615"/>
                <a:gd name="connsiteX0" fmla="*/ 55113 w 328401"/>
                <a:gd name="connsiteY0" fmla="*/ 290615 h 290615"/>
                <a:gd name="connsiteX1" fmla="*/ 152354 w 328401"/>
                <a:gd name="connsiteY1" fmla="*/ 111794 h 290615"/>
                <a:gd name="connsiteX2" fmla="*/ 306627 w 328401"/>
                <a:gd name="connsiteY2" fmla="*/ 0 h 290615"/>
                <a:gd name="connsiteX0" fmla="*/ 7469 w 893153"/>
                <a:gd name="connsiteY0" fmla="*/ 311588 h 311588"/>
                <a:gd name="connsiteX1" fmla="*/ 717106 w 893153"/>
                <a:gd name="connsiteY1" fmla="*/ 111794 h 311588"/>
                <a:gd name="connsiteX2" fmla="*/ 871379 w 893153"/>
                <a:gd name="connsiteY2" fmla="*/ 0 h 311588"/>
                <a:gd name="connsiteX0" fmla="*/ 0 w 885684"/>
                <a:gd name="connsiteY0" fmla="*/ 311588 h 311588"/>
                <a:gd name="connsiteX1" fmla="*/ 709637 w 885684"/>
                <a:gd name="connsiteY1" fmla="*/ 111794 h 311588"/>
                <a:gd name="connsiteX2" fmla="*/ 863910 w 885684"/>
                <a:gd name="connsiteY2" fmla="*/ 0 h 311588"/>
                <a:gd name="connsiteX0" fmla="*/ 0 w 878009"/>
                <a:gd name="connsiteY0" fmla="*/ 311588 h 311588"/>
                <a:gd name="connsiteX1" fmla="*/ 642525 w 878009"/>
                <a:gd name="connsiteY1" fmla="*/ 128572 h 311588"/>
                <a:gd name="connsiteX2" fmla="*/ 863910 w 878009"/>
                <a:gd name="connsiteY2" fmla="*/ 0 h 311588"/>
                <a:gd name="connsiteX0" fmla="*/ 0 w 869204"/>
                <a:gd name="connsiteY0" fmla="*/ 311588 h 311588"/>
                <a:gd name="connsiteX1" fmla="*/ 353105 w 869204"/>
                <a:gd name="connsiteY1" fmla="*/ 124377 h 311588"/>
                <a:gd name="connsiteX2" fmla="*/ 863910 w 869204"/>
                <a:gd name="connsiteY2" fmla="*/ 0 h 311588"/>
                <a:gd name="connsiteX0" fmla="*/ 0 w 869963"/>
                <a:gd name="connsiteY0" fmla="*/ 311588 h 311588"/>
                <a:gd name="connsiteX1" fmla="*/ 353105 w 869963"/>
                <a:gd name="connsiteY1" fmla="*/ 124377 h 311588"/>
                <a:gd name="connsiteX2" fmla="*/ 863910 w 869963"/>
                <a:gd name="connsiteY2" fmla="*/ 0 h 311588"/>
                <a:gd name="connsiteX0" fmla="*/ 0 w 871083"/>
                <a:gd name="connsiteY0" fmla="*/ 311588 h 311588"/>
                <a:gd name="connsiteX1" fmla="*/ 416022 w 871083"/>
                <a:gd name="connsiteY1" fmla="*/ 204073 h 311588"/>
                <a:gd name="connsiteX2" fmla="*/ 863910 w 871083"/>
                <a:gd name="connsiteY2" fmla="*/ 0 h 311588"/>
                <a:gd name="connsiteX0" fmla="*/ 0 w 863910"/>
                <a:gd name="connsiteY0" fmla="*/ 311588 h 311588"/>
                <a:gd name="connsiteX1" fmla="*/ 416022 w 863910"/>
                <a:gd name="connsiteY1" fmla="*/ 204073 h 311588"/>
                <a:gd name="connsiteX2" fmla="*/ 863910 w 863910"/>
                <a:gd name="connsiteY2" fmla="*/ 0 h 311588"/>
                <a:gd name="connsiteX0" fmla="*/ 0 w 893333"/>
                <a:gd name="connsiteY0" fmla="*/ 311588 h 311588"/>
                <a:gd name="connsiteX1" fmla="*/ 416022 w 893333"/>
                <a:gd name="connsiteY1" fmla="*/ 204073 h 311588"/>
                <a:gd name="connsiteX2" fmla="*/ 863910 w 893333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04073 h 311588"/>
                <a:gd name="connsiteX2" fmla="*/ 863910 w 884202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41824 h 311588"/>
                <a:gd name="connsiteX2" fmla="*/ 863910 w 884202"/>
                <a:gd name="connsiteY2" fmla="*/ 0 h 311588"/>
                <a:gd name="connsiteX0" fmla="*/ 0 w 884007"/>
                <a:gd name="connsiteY0" fmla="*/ 311588 h 325483"/>
                <a:gd name="connsiteX1" fmla="*/ 411828 w 884007"/>
                <a:gd name="connsiteY1" fmla="*/ 266991 h 325483"/>
                <a:gd name="connsiteX2" fmla="*/ 863910 w 884007"/>
                <a:gd name="connsiteY2" fmla="*/ 0 h 325483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16657 h 319977"/>
                <a:gd name="connsiteX2" fmla="*/ 1014912 w 1033577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33435 h 319977"/>
                <a:gd name="connsiteX2" fmla="*/ 1014912 w 1033577"/>
                <a:gd name="connsiteY2" fmla="*/ 0 h 319977"/>
                <a:gd name="connsiteX0" fmla="*/ 0 w 1033901"/>
                <a:gd name="connsiteY0" fmla="*/ 319977 h 319977"/>
                <a:gd name="connsiteX1" fmla="*/ 529274 w 1033901"/>
                <a:gd name="connsiteY1" fmla="*/ 233435 h 319977"/>
                <a:gd name="connsiteX2" fmla="*/ 1014912 w 1033901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57631"/>
                <a:gd name="connsiteY0" fmla="*/ 319977 h 319977"/>
                <a:gd name="connsiteX1" fmla="*/ 789333 w 1057631"/>
                <a:gd name="connsiteY1" fmla="*/ 199879 h 319977"/>
                <a:gd name="connsiteX2" fmla="*/ 1014912 w 1057631"/>
                <a:gd name="connsiteY2" fmla="*/ 0 h 319977"/>
                <a:gd name="connsiteX0" fmla="*/ 0 w 1061716"/>
                <a:gd name="connsiteY0" fmla="*/ 319977 h 319977"/>
                <a:gd name="connsiteX1" fmla="*/ 810305 w 1061716"/>
                <a:gd name="connsiteY1" fmla="*/ 199879 h 319977"/>
                <a:gd name="connsiteX2" fmla="*/ 1014912 w 1061716"/>
                <a:gd name="connsiteY2" fmla="*/ 0 h 319977"/>
                <a:gd name="connsiteX0" fmla="*/ 0 w 1060009"/>
                <a:gd name="connsiteY0" fmla="*/ 319977 h 319977"/>
                <a:gd name="connsiteX1" fmla="*/ 801916 w 1060009"/>
                <a:gd name="connsiteY1" fmla="*/ 187295 h 319977"/>
                <a:gd name="connsiteX2" fmla="*/ 1014912 w 1060009"/>
                <a:gd name="connsiteY2" fmla="*/ 0 h 319977"/>
                <a:gd name="connsiteX0" fmla="*/ 59177 w 389344"/>
                <a:gd name="connsiteY0" fmla="*/ 278032 h 278032"/>
                <a:gd name="connsiteX1" fmla="*/ 131251 w 389344"/>
                <a:gd name="connsiteY1" fmla="*/ 187295 h 278032"/>
                <a:gd name="connsiteX2" fmla="*/ 344247 w 389344"/>
                <a:gd name="connsiteY2" fmla="*/ 0 h 278032"/>
                <a:gd name="connsiteX0" fmla="*/ 115619 w 445786"/>
                <a:gd name="connsiteY0" fmla="*/ 278032 h 278032"/>
                <a:gd name="connsiteX1" fmla="*/ 187693 w 445786"/>
                <a:gd name="connsiteY1" fmla="*/ 187295 h 278032"/>
                <a:gd name="connsiteX2" fmla="*/ 400689 w 445786"/>
                <a:gd name="connsiteY2" fmla="*/ 0 h 278032"/>
                <a:gd name="connsiteX0" fmla="*/ 88883 w 419050"/>
                <a:gd name="connsiteY0" fmla="*/ 278032 h 278032"/>
                <a:gd name="connsiteX1" fmla="*/ 160957 w 419050"/>
                <a:gd name="connsiteY1" fmla="*/ 187295 h 278032"/>
                <a:gd name="connsiteX2" fmla="*/ 373953 w 419050"/>
                <a:gd name="connsiteY2" fmla="*/ 0 h 278032"/>
                <a:gd name="connsiteX0" fmla="*/ 38965 w 369132"/>
                <a:gd name="connsiteY0" fmla="*/ 278032 h 278032"/>
                <a:gd name="connsiteX1" fmla="*/ 111039 w 369132"/>
                <a:gd name="connsiteY1" fmla="*/ 187295 h 278032"/>
                <a:gd name="connsiteX2" fmla="*/ 324035 w 369132"/>
                <a:gd name="connsiteY2" fmla="*/ 0 h 278032"/>
                <a:gd name="connsiteX0" fmla="*/ 65345 w 395512"/>
                <a:gd name="connsiteY0" fmla="*/ 278032 h 278032"/>
                <a:gd name="connsiteX1" fmla="*/ 137419 w 395512"/>
                <a:gd name="connsiteY1" fmla="*/ 187295 h 278032"/>
                <a:gd name="connsiteX2" fmla="*/ 350415 w 395512"/>
                <a:gd name="connsiteY2" fmla="*/ 0 h 278032"/>
                <a:gd name="connsiteX0" fmla="*/ 486 w 330653"/>
                <a:gd name="connsiteY0" fmla="*/ 278032 h 278032"/>
                <a:gd name="connsiteX1" fmla="*/ 72560 w 330653"/>
                <a:gd name="connsiteY1" fmla="*/ 187295 h 278032"/>
                <a:gd name="connsiteX2" fmla="*/ 285556 w 330653"/>
                <a:gd name="connsiteY2" fmla="*/ 0 h 278032"/>
                <a:gd name="connsiteX0" fmla="*/ 486 w 314685"/>
                <a:gd name="connsiteY0" fmla="*/ 278032 h 278032"/>
                <a:gd name="connsiteX1" fmla="*/ 72560 w 314685"/>
                <a:gd name="connsiteY1" fmla="*/ 187295 h 278032"/>
                <a:gd name="connsiteX2" fmla="*/ 285556 w 314685"/>
                <a:gd name="connsiteY2" fmla="*/ 0 h 278032"/>
                <a:gd name="connsiteX0" fmla="*/ 486 w 288220"/>
                <a:gd name="connsiteY0" fmla="*/ 278032 h 278032"/>
                <a:gd name="connsiteX1" fmla="*/ 72560 w 288220"/>
                <a:gd name="connsiteY1" fmla="*/ 187295 h 278032"/>
                <a:gd name="connsiteX2" fmla="*/ 285556 w 288220"/>
                <a:gd name="connsiteY2" fmla="*/ 0 h 278032"/>
                <a:gd name="connsiteX0" fmla="*/ 486 w 293373"/>
                <a:gd name="connsiteY0" fmla="*/ 278032 h 278032"/>
                <a:gd name="connsiteX1" fmla="*/ 72560 w 293373"/>
                <a:gd name="connsiteY1" fmla="*/ 187295 h 278032"/>
                <a:gd name="connsiteX2" fmla="*/ 285556 w 293373"/>
                <a:gd name="connsiteY2" fmla="*/ 0 h 278032"/>
                <a:gd name="connsiteX0" fmla="*/ 486 w 301432"/>
                <a:gd name="connsiteY0" fmla="*/ 299005 h 299005"/>
                <a:gd name="connsiteX1" fmla="*/ 72560 w 301432"/>
                <a:gd name="connsiteY1" fmla="*/ 208268 h 299005"/>
                <a:gd name="connsiteX2" fmla="*/ 293945 w 301432"/>
                <a:gd name="connsiteY2" fmla="*/ 0 h 299005"/>
                <a:gd name="connsiteX0" fmla="*/ 486 w 298246"/>
                <a:gd name="connsiteY0" fmla="*/ 299005 h 299005"/>
                <a:gd name="connsiteX1" fmla="*/ 72560 w 298246"/>
                <a:gd name="connsiteY1" fmla="*/ 208268 h 299005"/>
                <a:gd name="connsiteX2" fmla="*/ 293945 w 298246"/>
                <a:gd name="connsiteY2" fmla="*/ 0 h 299005"/>
                <a:gd name="connsiteX0" fmla="*/ 486 w 302602"/>
                <a:gd name="connsiteY0" fmla="*/ 299005 h 299005"/>
                <a:gd name="connsiteX1" fmla="*/ 72560 w 302602"/>
                <a:gd name="connsiteY1" fmla="*/ 208268 h 299005"/>
                <a:gd name="connsiteX2" fmla="*/ 293945 w 302602"/>
                <a:gd name="connsiteY2" fmla="*/ 0 h 299005"/>
                <a:gd name="connsiteX0" fmla="*/ 241 w 305117"/>
                <a:gd name="connsiteY0" fmla="*/ 299005 h 299005"/>
                <a:gd name="connsiteX1" fmla="*/ 122649 w 305117"/>
                <a:gd name="connsiteY1" fmla="*/ 195685 h 299005"/>
                <a:gd name="connsiteX2" fmla="*/ 293700 w 305117"/>
                <a:gd name="connsiteY2" fmla="*/ 0 h 299005"/>
                <a:gd name="connsiteX0" fmla="*/ 181 w 308025"/>
                <a:gd name="connsiteY0" fmla="*/ 299005 h 299005"/>
                <a:gd name="connsiteX1" fmla="*/ 156145 w 308025"/>
                <a:gd name="connsiteY1" fmla="*/ 204074 h 299005"/>
                <a:gd name="connsiteX2" fmla="*/ 293640 w 308025"/>
                <a:gd name="connsiteY2" fmla="*/ 0 h 299005"/>
                <a:gd name="connsiteX0" fmla="*/ 165 w 309512"/>
                <a:gd name="connsiteY0" fmla="*/ 299005 h 299005"/>
                <a:gd name="connsiteX1" fmla="*/ 168712 w 309512"/>
                <a:gd name="connsiteY1" fmla="*/ 204074 h 299005"/>
                <a:gd name="connsiteX2" fmla="*/ 293624 w 309512"/>
                <a:gd name="connsiteY2" fmla="*/ 0 h 299005"/>
                <a:gd name="connsiteX0" fmla="*/ 165 w 298260"/>
                <a:gd name="connsiteY0" fmla="*/ 299005 h 299005"/>
                <a:gd name="connsiteX1" fmla="*/ 168712 w 298260"/>
                <a:gd name="connsiteY1" fmla="*/ 204074 h 299005"/>
                <a:gd name="connsiteX2" fmla="*/ 293624 w 298260"/>
                <a:gd name="connsiteY2" fmla="*/ 0 h 299005"/>
                <a:gd name="connsiteX0" fmla="*/ 165 w 293746"/>
                <a:gd name="connsiteY0" fmla="*/ 299005 h 299005"/>
                <a:gd name="connsiteX1" fmla="*/ 168712 w 293746"/>
                <a:gd name="connsiteY1" fmla="*/ 204074 h 299005"/>
                <a:gd name="connsiteX2" fmla="*/ 293624 w 293746"/>
                <a:gd name="connsiteY2" fmla="*/ 0 h 299005"/>
                <a:gd name="connsiteX0" fmla="*/ 165 w 295587"/>
                <a:gd name="connsiteY0" fmla="*/ 299005 h 299005"/>
                <a:gd name="connsiteX1" fmla="*/ 168712 w 295587"/>
                <a:gd name="connsiteY1" fmla="*/ 204074 h 299005"/>
                <a:gd name="connsiteX2" fmla="*/ 293624 w 295587"/>
                <a:gd name="connsiteY2" fmla="*/ 0 h 299005"/>
                <a:gd name="connsiteX0" fmla="*/ 192 w 294985"/>
                <a:gd name="connsiteY0" fmla="*/ 299005 h 299005"/>
                <a:gd name="connsiteX1" fmla="*/ 147767 w 294985"/>
                <a:gd name="connsiteY1" fmla="*/ 199879 h 299005"/>
                <a:gd name="connsiteX2" fmla="*/ 293651 w 294985"/>
                <a:gd name="connsiteY2" fmla="*/ 0 h 299005"/>
                <a:gd name="connsiteX0" fmla="*/ 175 w 295291"/>
                <a:gd name="connsiteY0" fmla="*/ 299005 h 299005"/>
                <a:gd name="connsiteX1" fmla="*/ 160333 w 295291"/>
                <a:gd name="connsiteY1" fmla="*/ 199879 h 299005"/>
                <a:gd name="connsiteX2" fmla="*/ 293634 w 295291"/>
                <a:gd name="connsiteY2" fmla="*/ 0 h 299005"/>
                <a:gd name="connsiteX0" fmla="*/ 175 w 303450"/>
                <a:gd name="connsiteY0" fmla="*/ 265449 h 265449"/>
                <a:gd name="connsiteX1" fmla="*/ 160333 w 303450"/>
                <a:gd name="connsiteY1" fmla="*/ 166323 h 265449"/>
                <a:gd name="connsiteX2" fmla="*/ 302023 w 303450"/>
                <a:gd name="connsiteY2" fmla="*/ 0 h 265449"/>
                <a:gd name="connsiteX0" fmla="*/ 175 w 302023"/>
                <a:gd name="connsiteY0" fmla="*/ 265449 h 265449"/>
                <a:gd name="connsiteX1" fmla="*/ 160333 w 302023"/>
                <a:gd name="connsiteY1" fmla="*/ 166323 h 265449"/>
                <a:gd name="connsiteX2" fmla="*/ 302023 w 302023"/>
                <a:gd name="connsiteY2" fmla="*/ 0 h 265449"/>
                <a:gd name="connsiteX0" fmla="*/ 175 w 302023"/>
                <a:gd name="connsiteY0" fmla="*/ 265449 h 265449"/>
                <a:gd name="connsiteX1" fmla="*/ 160333 w 302023"/>
                <a:gd name="connsiteY1" fmla="*/ 166323 h 265449"/>
                <a:gd name="connsiteX2" fmla="*/ 302023 w 302023"/>
                <a:gd name="connsiteY2" fmla="*/ 0 h 26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023" h="265449">
                  <a:moveTo>
                    <a:pt x="175" y="265449"/>
                  </a:moveTo>
                  <a:cubicBezTo>
                    <a:pt x="-5467" y="115643"/>
                    <a:pt x="127335" y="135325"/>
                    <a:pt x="160333" y="166323"/>
                  </a:cubicBezTo>
                  <a:cubicBezTo>
                    <a:pt x="266662" y="187727"/>
                    <a:pt x="291393" y="178963"/>
                    <a:pt x="302023" y="0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solid"/>
              <a:tailEnd type="non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0B5D454D-5736-5F45-9170-02B4AC55A505}"/>
                </a:ext>
              </a:extLst>
            </p:cNvPr>
            <p:cNvSpPr/>
            <p:nvPr/>
          </p:nvSpPr>
          <p:spPr>
            <a:xfrm>
              <a:off x="3980646" y="3981037"/>
              <a:ext cx="471988" cy="369332"/>
            </a:xfrm>
            <a:prstGeom prst="roundRect">
              <a:avLst/>
            </a:prstGeom>
            <a:solidFill>
              <a:srgbClr val="F3B4C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C6A52F2-05D3-4542-B123-BCE5B748D0EE}"/>
                    </a:ext>
                  </a:extLst>
                </p:cNvPr>
                <p:cNvSpPr txBox="1"/>
                <p:nvPr/>
              </p:nvSpPr>
              <p:spPr>
                <a:xfrm>
                  <a:off x="3991468" y="3961575"/>
                  <a:ext cx="4891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C6A52F2-05D3-4542-B123-BCE5B748D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1468" y="3961575"/>
                  <a:ext cx="48917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B51F0A-B2B4-C34A-9331-270007F2E5FC}"/>
                </a:ext>
              </a:extLst>
            </p:cNvPr>
            <p:cNvSpPr/>
            <p:nvPr/>
          </p:nvSpPr>
          <p:spPr>
            <a:xfrm flipH="1">
              <a:off x="3966242" y="3714571"/>
              <a:ext cx="247560" cy="252866"/>
            </a:xfrm>
            <a:custGeom>
              <a:avLst/>
              <a:gdLst>
                <a:gd name="connsiteX0" fmla="*/ 0 w 4482479"/>
                <a:gd name="connsiteY0" fmla="*/ 0 h 1771016"/>
                <a:gd name="connsiteX1" fmla="*/ 2947821 w 4482479"/>
                <a:gd name="connsiteY1" fmla="*/ 748145 h 1771016"/>
                <a:gd name="connsiteX2" fmla="*/ 3050132 w 4482479"/>
                <a:gd name="connsiteY2" fmla="*/ 876033 h 1771016"/>
                <a:gd name="connsiteX3" fmla="*/ 4482479 w 4482479"/>
                <a:gd name="connsiteY3" fmla="*/ 1764855 h 1771016"/>
                <a:gd name="connsiteX0" fmla="*/ 0 w 4482479"/>
                <a:gd name="connsiteY0" fmla="*/ 0 h 1771337"/>
                <a:gd name="connsiteX1" fmla="*/ 1464319 w 4482479"/>
                <a:gd name="connsiteY1" fmla="*/ 485974 h 1771337"/>
                <a:gd name="connsiteX2" fmla="*/ 3050132 w 4482479"/>
                <a:gd name="connsiteY2" fmla="*/ 876033 h 1771337"/>
                <a:gd name="connsiteX3" fmla="*/ 4482479 w 4482479"/>
                <a:gd name="connsiteY3" fmla="*/ 1764855 h 1771337"/>
                <a:gd name="connsiteX0" fmla="*/ 0 w 4482479"/>
                <a:gd name="connsiteY0" fmla="*/ 0 h 1775977"/>
                <a:gd name="connsiteX1" fmla="*/ 1464319 w 4482479"/>
                <a:gd name="connsiteY1" fmla="*/ 485974 h 1775977"/>
                <a:gd name="connsiteX2" fmla="*/ 3139653 w 4482479"/>
                <a:gd name="connsiteY2" fmla="*/ 1221331 h 1775977"/>
                <a:gd name="connsiteX3" fmla="*/ 4482479 w 4482479"/>
                <a:gd name="connsiteY3" fmla="*/ 1764855 h 1775977"/>
                <a:gd name="connsiteX0" fmla="*/ 0 w 4482479"/>
                <a:gd name="connsiteY0" fmla="*/ 0 h 1773433"/>
                <a:gd name="connsiteX1" fmla="*/ 549919 w 4482479"/>
                <a:gd name="connsiteY1" fmla="*/ 1368402 h 1773433"/>
                <a:gd name="connsiteX2" fmla="*/ 3139653 w 4482479"/>
                <a:gd name="connsiteY2" fmla="*/ 1221331 h 1773433"/>
                <a:gd name="connsiteX3" fmla="*/ 4482479 w 4482479"/>
                <a:gd name="connsiteY3" fmla="*/ 1764855 h 1773433"/>
                <a:gd name="connsiteX0" fmla="*/ 0 w 4482479"/>
                <a:gd name="connsiteY0" fmla="*/ 0 h 1773579"/>
                <a:gd name="connsiteX1" fmla="*/ 441214 w 4482479"/>
                <a:gd name="connsiteY1" fmla="*/ 1304458 h 1773579"/>
                <a:gd name="connsiteX2" fmla="*/ 3139653 w 4482479"/>
                <a:gd name="connsiteY2" fmla="*/ 1221331 h 1773579"/>
                <a:gd name="connsiteX3" fmla="*/ 4482479 w 4482479"/>
                <a:gd name="connsiteY3" fmla="*/ 1764855 h 1773579"/>
                <a:gd name="connsiteX0" fmla="*/ 0 w 4482479"/>
                <a:gd name="connsiteY0" fmla="*/ 0 h 1773654"/>
                <a:gd name="connsiteX1" fmla="*/ 300537 w 4482479"/>
                <a:gd name="connsiteY1" fmla="*/ 1272486 h 1773654"/>
                <a:gd name="connsiteX2" fmla="*/ 3139653 w 4482479"/>
                <a:gd name="connsiteY2" fmla="*/ 1221331 h 1773654"/>
                <a:gd name="connsiteX3" fmla="*/ 4482479 w 4482479"/>
                <a:gd name="connsiteY3" fmla="*/ 1764855 h 1773654"/>
                <a:gd name="connsiteX0" fmla="*/ 0 w 4482479"/>
                <a:gd name="connsiteY0" fmla="*/ 0 h 1773715"/>
                <a:gd name="connsiteX1" fmla="*/ 274960 w 4482479"/>
                <a:gd name="connsiteY1" fmla="*/ 1246909 h 1773715"/>
                <a:gd name="connsiteX2" fmla="*/ 3139653 w 4482479"/>
                <a:gd name="connsiteY2" fmla="*/ 1221331 h 1773715"/>
                <a:gd name="connsiteX3" fmla="*/ 4482479 w 4482479"/>
                <a:gd name="connsiteY3" fmla="*/ 1764855 h 1773715"/>
                <a:gd name="connsiteX0" fmla="*/ 0 w 4482479"/>
                <a:gd name="connsiteY0" fmla="*/ 0 h 1774765"/>
                <a:gd name="connsiteX1" fmla="*/ 274960 w 4482479"/>
                <a:gd name="connsiteY1" fmla="*/ 1246909 h 1774765"/>
                <a:gd name="connsiteX2" fmla="*/ 1752067 w 4482479"/>
                <a:gd name="connsiteY2" fmla="*/ 1285275 h 1774765"/>
                <a:gd name="connsiteX3" fmla="*/ 4482479 w 4482479"/>
                <a:gd name="connsiteY3" fmla="*/ 1764855 h 1774765"/>
                <a:gd name="connsiteX0" fmla="*/ 0 w 1758291"/>
                <a:gd name="connsiteY0" fmla="*/ 0 h 1368049"/>
                <a:gd name="connsiteX1" fmla="*/ 274960 w 1758291"/>
                <a:gd name="connsiteY1" fmla="*/ 1246909 h 1368049"/>
                <a:gd name="connsiteX2" fmla="*/ 1752067 w 1758291"/>
                <a:gd name="connsiteY2" fmla="*/ 1285275 h 1368049"/>
                <a:gd name="connsiteX3" fmla="*/ 882428 w 1758291"/>
                <a:gd name="connsiteY3" fmla="*/ 939977 h 1368049"/>
                <a:gd name="connsiteX0" fmla="*/ 0 w 1753187"/>
                <a:gd name="connsiteY0" fmla="*/ 0 h 1371438"/>
                <a:gd name="connsiteX1" fmla="*/ 274960 w 1753187"/>
                <a:gd name="connsiteY1" fmla="*/ 1246909 h 1371438"/>
                <a:gd name="connsiteX2" fmla="*/ 1752067 w 1753187"/>
                <a:gd name="connsiteY2" fmla="*/ 1285275 h 1371438"/>
                <a:gd name="connsiteX3" fmla="*/ 556314 w 1753187"/>
                <a:gd name="connsiteY3" fmla="*/ 876033 h 1371438"/>
                <a:gd name="connsiteX0" fmla="*/ 0 w 745340"/>
                <a:gd name="connsiteY0" fmla="*/ 0 h 1342496"/>
                <a:gd name="connsiteX1" fmla="*/ 274960 w 745340"/>
                <a:gd name="connsiteY1" fmla="*/ 1246909 h 1342496"/>
                <a:gd name="connsiteX2" fmla="*/ 741751 w 745340"/>
                <a:gd name="connsiteY2" fmla="*/ 1214936 h 1342496"/>
                <a:gd name="connsiteX3" fmla="*/ 556314 w 745340"/>
                <a:gd name="connsiteY3" fmla="*/ 876033 h 1342496"/>
                <a:gd name="connsiteX0" fmla="*/ 0 w 556314"/>
                <a:gd name="connsiteY0" fmla="*/ 0 h 1324364"/>
                <a:gd name="connsiteX1" fmla="*/ 274960 w 556314"/>
                <a:gd name="connsiteY1" fmla="*/ 1246909 h 1324364"/>
                <a:gd name="connsiteX2" fmla="*/ 479580 w 556314"/>
                <a:gd name="connsiteY2" fmla="*/ 1157386 h 1324364"/>
                <a:gd name="connsiteX3" fmla="*/ 556314 w 556314"/>
                <a:gd name="connsiteY3" fmla="*/ 876033 h 1324364"/>
                <a:gd name="connsiteX0" fmla="*/ 0 w 556314"/>
                <a:gd name="connsiteY0" fmla="*/ 0 h 1276398"/>
                <a:gd name="connsiteX1" fmla="*/ 274960 w 556314"/>
                <a:gd name="connsiteY1" fmla="*/ 1246909 h 1276398"/>
                <a:gd name="connsiteX2" fmla="*/ 556314 w 556314"/>
                <a:gd name="connsiteY2" fmla="*/ 876033 h 1276398"/>
                <a:gd name="connsiteX0" fmla="*/ 0 w 556314"/>
                <a:gd name="connsiteY0" fmla="*/ 0 h 1306744"/>
                <a:gd name="connsiteX1" fmla="*/ 262171 w 556314"/>
                <a:gd name="connsiteY1" fmla="*/ 1278881 h 1306744"/>
                <a:gd name="connsiteX2" fmla="*/ 556314 w 556314"/>
                <a:gd name="connsiteY2" fmla="*/ 876033 h 1306744"/>
                <a:gd name="connsiteX0" fmla="*/ 0 w 556314"/>
                <a:gd name="connsiteY0" fmla="*/ 0 h 1216342"/>
                <a:gd name="connsiteX1" fmla="*/ 249382 w 556314"/>
                <a:gd name="connsiteY1" fmla="*/ 1182965 h 1216342"/>
                <a:gd name="connsiteX2" fmla="*/ 556314 w 556314"/>
                <a:gd name="connsiteY2" fmla="*/ 876033 h 1216342"/>
                <a:gd name="connsiteX0" fmla="*/ 0 w 556314"/>
                <a:gd name="connsiteY0" fmla="*/ 0 h 1282453"/>
                <a:gd name="connsiteX1" fmla="*/ 294143 w 556314"/>
                <a:gd name="connsiteY1" fmla="*/ 1253304 h 1282453"/>
                <a:gd name="connsiteX2" fmla="*/ 556314 w 556314"/>
                <a:gd name="connsiteY2" fmla="*/ 876033 h 1282453"/>
                <a:gd name="connsiteX0" fmla="*/ 0 w 557537"/>
                <a:gd name="connsiteY0" fmla="*/ 0 h 1285610"/>
                <a:gd name="connsiteX1" fmla="*/ 294143 w 557537"/>
                <a:gd name="connsiteY1" fmla="*/ 1253304 h 1285610"/>
                <a:gd name="connsiteX2" fmla="*/ 556314 w 557537"/>
                <a:gd name="connsiteY2" fmla="*/ 876033 h 1285610"/>
                <a:gd name="connsiteX0" fmla="*/ 0 w 565256"/>
                <a:gd name="connsiteY0" fmla="*/ 0 h 1286000"/>
                <a:gd name="connsiteX1" fmla="*/ 294143 w 565256"/>
                <a:gd name="connsiteY1" fmla="*/ 1253304 h 1286000"/>
                <a:gd name="connsiteX2" fmla="*/ 556314 w 565256"/>
                <a:gd name="connsiteY2" fmla="*/ 876033 h 1286000"/>
                <a:gd name="connsiteX0" fmla="*/ 0 w 565256"/>
                <a:gd name="connsiteY0" fmla="*/ 1155 h 1287155"/>
                <a:gd name="connsiteX1" fmla="*/ 294143 w 565256"/>
                <a:gd name="connsiteY1" fmla="*/ 1254459 h 1287155"/>
                <a:gd name="connsiteX2" fmla="*/ 556314 w 565256"/>
                <a:gd name="connsiteY2" fmla="*/ 877188 h 1287155"/>
                <a:gd name="connsiteX0" fmla="*/ 0 w 562195"/>
                <a:gd name="connsiteY0" fmla="*/ 1194 h 1251538"/>
                <a:gd name="connsiteX1" fmla="*/ 153467 w 562195"/>
                <a:gd name="connsiteY1" fmla="*/ 1216132 h 1251538"/>
                <a:gd name="connsiteX2" fmla="*/ 556314 w 562195"/>
                <a:gd name="connsiteY2" fmla="*/ 877227 h 1251538"/>
                <a:gd name="connsiteX0" fmla="*/ 0 w 563413"/>
                <a:gd name="connsiteY0" fmla="*/ 1215 h 1233901"/>
                <a:gd name="connsiteX1" fmla="*/ 223805 w 563413"/>
                <a:gd name="connsiteY1" fmla="*/ 1196970 h 1233901"/>
                <a:gd name="connsiteX2" fmla="*/ 556314 w 563413"/>
                <a:gd name="connsiteY2" fmla="*/ 877248 h 1233901"/>
                <a:gd name="connsiteX0" fmla="*/ 0 w 562693"/>
                <a:gd name="connsiteY0" fmla="*/ 1221 h 1228049"/>
                <a:gd name="connsiteX1" fmla="*/ 185439 w 562693"/>
                <a:gd name="connsiteY1" fmla="*/ 1190581 h 1228049"/>
                <a:gd name="connsiteX2" fmla="*/ 556314 w 562693"/>
                <a:gd name="connsiteY2" fmla="*/ 877254 h 1228049"/>
                <a:gd name="connsiteX0" fmla="*/ 0 w 562803"/>
                <a:gd name="connsiteY0" fmla="*/ 1243 h 1210593"/>
                <a:gd name="connsiteX1" fmla="*/ 191833 w 562803"/>
                <a:gd name="connsiteY1" fmla="*/ 1171420 h 1210593"/>
                <a:gd name="connsiteX2" fmla="*/ 556314 w 562803"/>
                <a:gd name="connsiteY2" fmla="*/ 877276 h 1210593"/>
                <a:gd name="connsiteX0" fmla="*/ 0 w 562803"/>
                <a:gd name="connsiteY0" fmla="*/ 1202 h 1245647"/>
                <a:gd name="connsiteX1" fmla="*/ 191833 w 562803"/>
                <a:gd name="connsiteY1" fmla="*/ 1209746 h 1245647"/>
                <a:gd name="connsiteX2" fmla="*/ 556314 w 562803"/>
                <a:gd name="connsiteY2" fmla="*/ 877235 h 1245647"/>
                <a:gd name="connsiteX0" fmla="*/ 0 w 563944"/>
                <a:gd name="connsiteY0" fmla="*/ 1361 h 1297251"/>
                <a:gd name="connsiteX1" fmla="*/ 191833 w 563944"/>
                <a:gd name="connsiteY1" fmla="*/ 1209905 h 1297251"/>
                <a:gd name="connsiteX2" fmla="*/ 556314 w 563944"/>
                <a:gd name="connsiteY2" fmla="*/ 877394 h 1297251"/>
                <a:gd name="connsiteX0" fmla="*/ 0 w 564094"/>
                <a:gd name="connsiteY0" fmla="*/ 1288 h 1274371"/>
                <a:gd name="connsiteX1" fmla="*/ 191833 w 564094"/>
                <a:gd name="connsiteY1" fmla="*/ 1209832 h 1274371"/>
                <a:gd name="connsiteX2" fmla="*/ 556314 w 564094"/>
                <a:gd name="connsiteY2" fmla="*/ 877321 h 1274371"/>
                <a:gd name="connsiteX0" fmla="*/ 0 w 564094"/>
                <a:gd name="connsiteY0" fmla="*/ 1398 h 1200975"/>
                <a:gd name="connsiteX1" fmla="*/ 191833 w 564094"/>
                <a:gd name="connsiteY1" fmla="*/ 1125859 h 1200975"/>
                <a:gd name="connsiteX2" fmla="*/ 556314 w 564094"/>
                <a:gd name="connsiteY2" fmla="*/ 877431 h 1200975"/>
                <a:gd name="connsiteX0" fmla="*/ 0 w 980030"/>
                <a:gd name="connsiteY0" fmla="*/ 1398 h 1154864"/>
                <a:gd name="connsiteX1" fmla="*/ 191833 w 980030"/>
                <a:gd name="connsiteY1" fmla="*/ 1125859 h 1154864"/>
                <a:gd name="connsiteX2" fmla="*/ 976728 w 980030"/>
                <a:gd name="connsiteY2" fmla="*/ 78645 h 1154864"/>
                <a:gd name="connsiteX0" fmla="*/ 0 w 1095189"/>
                <a:gd name="connsiteY0" fmla="*/ 742560 h 1884736"/>
                <a:gd name="connsiteX1" fmla="*/ 191833 w 1095189"/>
                <a:gd name="connsiteY1" fmla="*/ 1867021 h 1884736"/>
                <a:gd name="connsiteX2" fmla="*/ 1092341 w 1095189"/>
                <a:gd name="connsiteY2" fmla="*/ 0 h 1884736"/>
                <a:gd name="connsiteX0" fmla="*/ 0 w 1100679"/>
                <a:gd name="connsiteY0" fmla="*/ 770726 h 770726"/>
                <a:gd name="connsiteX1" fmla="*/ 748882 w 1100679"/>
                <a:gd name="connsiteY1" fmla="*/ 34856 h 770726"/>
                <a:gd name="connsiteX2" fmla="*/ 1092341 w 1100679"/>
                <a:gd name="connsiteY2" fmla="*/ 28166 h 770726"/>
                <a:gd name="connsiteX0" fmla="*/ 125066 w 384918"/>
                <a:gd name="connsiteY0" fmla="*/ 344114 h 344114"/>
                <a:gd name="connsiteX1" fmla="*/ 33121 w 384918"/>
                <a:gd name="connsiteY1" fmla="*/ 60189 h 344114"/>
                <a:gd name="connsiteX2" fmla="*/ 376580 w 384918"/>
                <a:gd name="connsiteY2" fmla="*/ 53499 h 344114"/>
                <a:gd name="connsiteX0" fmla="*/ 156512 w 416364"/>
                <a:gd name="connsiteY0" fmla="*/ 353734 h 353734"/>
                <a:gd name="connsiteX1" fmla="*/ 64567 w 416364"/>
                <a:gd name="connsiteY1" fmla="*/ 69809 h 353734"/>
                <a:gd name="connsiteX2" fmla="*/ 408026 w 416364"/>
                <a:gd name="connsiteY2" fmla="*/ 63119 h 353734"/>
                <a:gd name="connsiteX0" fmla="*/ 29574 w 322371"/>
                <a:gd name="connsiteY0" fmla="*/ 290615 h 290615"/>
                <a:gd name="connsiteX1" fmla="*/ 200388 w 322371"/>
                <a:gd name="connsiteY1" fmla="*/ 143325 h 290615"/>
                <a:gd name="connsiteX2" fmla="*/ 281088 w 322371"/>
                <a:gd name="connsiteY2" fmla="*/ 0 h 290615"/>
                <a:gd name="connsiteX0" fmla="*/ 34541 w 327338"/>
                <a:gd name="connsiteY0" fmla="*/ 290615 h 290615"/>
                <a:gd name="connsiteX1" fmla="*/ 205355 w 327338"/>
                <a:gd name="connsiteY1" fmla="*/ 143325 h 290615"/>
                <a:gd name="connsiteX2" fmla="*/ 286055 w 327338"/>
                <a:gd name="connsiteY2" fmla="*/ 0 h 290615"/>
                <a:gd name="connsiteX0" fmla="*/ 24964 w 349338"/>
                <a:gd name="connsiteY0" fmla="*/ 290615 h 290615"/>
                <a:gd name="connsiteX1" fmla="*/ 258840 w 349338"/>
                <a:gd name="connsiteY1" fmla="*/ 174856 h 290615"/>
                <a:gd name="connsiteX2" fmla="*/ 276478 w 349338"/>
                <a:gd name="connsiteY2" fmla="*/ 0 h 290615"/>
                <a:gd name="connsiteX0" fmla="*/ 55113 w 328401"/>
                <a:gd name="connsiteY0" fmla="*/ 290615 h 290615"/>
                <a:gd name="connsiteX1" fmla="*/ 152354 w 328401"/>
                <a:gd name="connsiteY1" fmla="*/ 111794 h 290615"/>
                <a:gd name="connsiteX2" fmla="*/ 306627 w 328401"/>
                <a:gd name="connsiteY2" fmla="*/ 0 h 290615"/>
                <a:gd name="connsiteX0" fmla="*/ 7469 w 893153"/>
                <a:gd name="connsiteY0" fmla="*/ 311588 h 311588"/>
                <a:gd name="connsiteX1" fmla="*/ 717106 w 893153"/>
                <a:gd name="connsiteY1" fmla="*/ 111794 h 311588"/>
                <a:gd name="connsiteX2" fmla="*/ 871379 w 893153"/>
                <a:gd name="connsiteY2" fmla="*/ 0 h 311588"/>
                <a:gd name="connsiteX0" fmla="*/ 0 w 885684"/>
                <a:gd name="connsiteY0" fmla="*/ 311588 h 311588"/>
                <a:gd name="connsiteX1" fmla="*/ 709637 w 885684"/>
                <a:gd name="connsiteY1" fmla="*/ 111794 h 311588"/>
                <a:gd name="connsiteX2" fmla="*/ 863910 w 885684"/>
                <a:gd name="connsiteY2" fmla="*/ 0 h 311588"/>
                <a:gd name="connsiteX0" fmla="*/ 0 w 878009"/>
                <a:gd name="connsiteY0" fmla="*/ 311588 h 311588"/>
                <a:gd name="connsiteX1" fmla="*/ 642525 w 878009"/>
                <a:gd name="connsiteY1" fmla="*/ 128572 h 311588"/>
                <a:gd name="connsiteX2" fmla="*/ 863910 w 878009"/>
                <a:gd name="connsiteY2" fmla="*/ 0 h 311588"/>
                <a:gd name="connsiteX0" fmla="*/ 0 w 869204"/>
                <a:gd name="connsiteY0" fmla="*/ 311588 h 311588"/>
                <a:gd name="connsiteX1" fmla="*/ 353105 w 869204"/>
                <a:gd name="connsiteY1" fmla="*/ 124377 h 311588"/>
                <a:gd name="connsiteX2" fmla="*/ 863910 w 869204"/>
                <a:gd name="connsiteY2" fmla="*/ 0 h 311588"/>
                <a:gd name="connsiteX0" fmla="*/ 0 w 869963"/>
                <a:gd name="connsiteY0" fmla="*/ 311588 h 311588"/>
                <a:gd name="connsiteX1" fmla="*/ 353105 w 869963"/>
                <a:gd name="connsiteY1" fmla="*/ 124377 h 311588"/>
                <a:gd name="connsiteX2" fmla="*/ 863910 w 869963"/>
                <a:gd name="connsiteY2" fmla="*/ 0 h 311588"/>
                <a:gd name="connsiteX0" fmla="*/ 0 w 871083"/>
                <a:gd name="connsiteY0" fmla="*/ 311588 h 311588"/>
                <a:gd name="connsiteX1" fmla="*/ 416022 w 871083"/>
                <a:gd name="connsiteY1" fmla="*/ 204073 h 311588"/>
                <a:gd name="connsiteX2" fmla="*/ 863910 w 871083"/>
                <a:gd name="connsiteY2" fmla="*/ 0 h 311588"/>
                <a:gd name="connsiteX0" fmla="*/ 0 w 863910"/>
                <a:gd name="connsiteY0" fmla="*/ 311588 h 311588"/>
                <a:gd name="connsiteX1" fmla="*/ 416022 w 863910"/>
                <a:gd name="connsiteY1" fmla="*/ 204073 h 311588"/>
                <a:gd name="connsiteX2" fmla="*/ 863910 w 863910"/>
                <a:gd name="connsiteY2" fmla="*/ 0 h 311588"/>
                <a:gd name="connsiteX0" fmla="*/ 0 w 893333"/>
                <a:gd name="connsiteY0" fmla="*/ 311588 h 311588"/>
                <a:gd name="connsiteX1" fmla="*/ 416022 w 893333"/>
                <a:gd name="connsiteY1" fmla="*/ 204073 h 311588"/>
                <a:gd name="connsiteX2" fmla="*/ 863910 w 893333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04073 h 311588"/>
                <a:gd name="connsiteX2" fmla="*/ 863910 w 884202"/>
                <a:gd name="connsiteY2" fmla="*/ 0 h 311588"/>
                <a:gd name="connsiteX0" fmla="*/ 0 w 884202"/>
                <a:gd name="connsiteY0" fmla="*/ 311588 h 311588"/>
                <a:gd name="connsiteX1" fmla="*/ 416022 w 884202"/>
                <a:gd name="connsiteY1" fmla="*/ 241824 h 311588"/>
                <a:gd name="connsiteX2" fmla="*/ 863910 w 884202"/>
                <a:gd name="connsiteY2" fmla="*/ 0 h 311588"/>
                <a:gd name="connsiteX0" fmla="*/ 0 w 884007"/>
                <a:gd name="connsiteY0" fmla="*/ 311588 h 325483"/>
                <a:gd name="connsiteX1" fmla="*/ 411828 w 884007"/>
                <a:gd name="connsiteY1" fmla="*/ 266991 h 325483"/>
                <a:gd name="connsiteX2" fmla="*/ 863910 w 884007"/>
                <a:gd name="connsiteY2" fmla="*/ 0 h 325483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884007"/>
                <a:gd name="connsiteY0" fmla="*/ 311588 h 311588"/>
                <a:gd name="connsiteX1" fmla="*/ 411828 w 884007"/>
                <a:gd name="connsiteY1" fmla="*/ 241824 h 311588"/>
                <a:gd name="connsiteX2" fmla="*/ 863910 w 884007"/>
                <a:gd name="connsiteY2" fmla="*/ 0 h 311588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5009"/>
                <a:gd name="connsiteY0" fmla="*/ 319977 h 319977"/>
                <a:gd name="connsiteX1" fmla="*/ 562830 w 1035009"/>
                <a:gd name="connsiteY1" fmla="*/ 241824 h 319977"/>
                <a:gd name="connsiteX2" fmla="*/ 1014912 w 1035009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16657 h 319977"/>
                <a:gd name="connsiteX2" fmla="*/ 1014912 w 1033577"/>
                <a:gd name="connsiteY2" fmla="*/ 0 h 319977"/>
                <a:gd name="connsiteX0" fmla="*/ 0 w 1033577"/>
                <a:gd name="connsiteY0" fmla="*/ 319977 h 319977"/>
                <a:gd name="connsiteX1" fmla="*/ 529274 w 1033577"/>
                <a:gd name="connsiteY1" fmla="*/ 233435 h 319977"/>
                <a:gd name="connsiteX2" fmla="*/ 1014912 w 1033577"/>
                <a:gd name="connsiteY2" fmla="*/ 0 h 319977"/>
                <a:gd name="connsiteX0" fmla="*/ 0 w 1033901"/>
                <a:gd name="connsiteY0" fmla="*/ 319977 h 319977"/>
                <a:gd name="connsiteX1" fmla="*/ 529274 w 1033901"/>
                <a:gd name="connsiteY1" fmla="*/ 233435 h 319977"/>
                <a:gd name="connsiteX2" fmla="*/ 1014912 w 1033901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34235"/>
                <a:gd name="connsiteY0" fmla="*/ 319977 h 319977"/>
                <a:gd name="connsiteX1" fmla="*/ 529274 w 1034235"/>
                <a:gd name="connsiteY1" fmla="*/ 233435 h 319977"/>
                <a:gd name="connsiteX2" fmla="*/ 1014912 w 1034235"/>
                <a:gd name="connsiteY2" fmla="*/ 0 h 319977"/>
                <a:gd name="connsiteX0" fmla="*/ 0 w 1057631"/>
                <a:gd name="connsiteY0" fmla="*/ 319977 h 319977"/>
                <a:gd name="connsiteX1" fmla="*/ 789333 w 1057631"/>
                <a:gd name="connsiteY1" fmla="*/ 199879 h 319977"/>
                <a:gd name="connsiteX2" fmla="*/ 1014912 w 1057631"/>
                <a:gd name="connsiteY2" fmla="*/ 0 h 319977"/>
                <a:gd name="connsiteX0" fmla="*/ 0 w 1061716"/>
                <a:gd name="connsiteY0" fmla="*/ 319977 h 319977"/>
                <a:gd name="connsiteX1" fmla="*/ 810305 w 1061716"/>
                <a:gd name="connsiteY1" fmla="*/ 199879 h 319977"/>
                <a:gd name="connsiteX2" fmla="*/ 1014912 w 1061716"/>
                <a:gd name="connsiteY2" fmla="*/ 0 h 319977"/>
                <a:gd name="connsiteX0" fmla="*/ 0 w 1060009"/>
                <a:gd name="connsiteY0" fmla="*/ 319977 h 319977"/>
                <a:gd name="connsiteX1" fmla="*/ 801916 w 1060009"/>
                <a:gd name="connsiteY1" fmla="*/ 187295 h 319977"/>
                <a:gd name="connsiteX2" fmla="*/ 1014912 w 1060009"/>
                <a:gd name="connsiteY2" fmla="*/ 0 h 319977"/>
                <a:gd name="connsiteX0" fmla="*/ 59177 w 389344"/>
                <a:gd name="connsiteY0" fmla="*/ 278032 h 278032"/>
                <a:gd name="connsiteX1" fmla="*/ 131251 w 389344"/>
                <a:gd name="connsiteY1" fmla="*/ 187295 h 278032"/>
                <a:gd name="connsiteX2" fmla="*/ 344247 w 389344"/>
                <a:gd name="connsiteY2" fmla="*/ 0 h 278032"/>
                <a:gd name="connsiteX0" fmla="*/ 115619 w 445786"/>
                <a:gd name="connsiteY0" fmla="*/ 278032 h 278032"/>
                <a:gd name="connsiteX1" fmla="*/ 187693 w 445786"/>
                <a:gd name="connsiteY1" fmla="*/ 187295 h 278032"/>
                <a:gd name="connsiteX2" fmla="*/ 400689 w 445786"/>
                <a:gd name="connsiteY2" fmla="*/ 0 h 278032"/>
                <a:gd name="connsiteX0" fmla="*/ 88883 w 419050"/>
                <a:gd name="connsiteY0" fmla="*/ 278032 h 278032"/>
                <a:gd name="connsiteX1" fmla="*/ 160957 w 419050"/>
                <a:gd name="connsiteY1" fmla="*/ 187295 h 278032"/>
                <a:gd name="connsiteX2" fmla="*/ 373953 w 419050"/>
                <a:gd name="connsiteY2" fmla="*/ 0 h 278032"/>
                <a:gd name="connsiteX0" fmla="*/ 38965 w 369132"/>
                <a:gd name="connsiteY0" fmla="*/ 278032 h 278032"/>
                <a:gd name="connsiteX1" fmla="*/ 111039 w 369132"/>
                <a:gd name="connsiteY1" fmla="*/ 187295 h 278032"/>
                <a:gd name="connsiteX2" fmla="*/ 324035 w 369132"/>
                <a:gd name="connsiteY2" fmla="*/ 0 h 278032"/>
                <a:gd name="connsiteX0" fmla="*/ 65345 w 395512"/>
                <a:gd name="connsiteY0" fmla="*/ 278032 h 278032"/>
                <a:gd name="connsiteX1" fmla="*/ 137419 w 395512"/>
                <a:gd name="connsiteY1" fmla="*/ 187295 h 278032"/>
                <a:gd name="connsiteX2" fmla="*/ 350415 w 395512"/>
                <a:gd name="connsiteY2" fmla="*/ 0 h 278032"/>
                <a:gd name="connsiteX0" fmla="*/ 486 w 330653"/>
                <a:gd name="connsiteY0" fmla="*/ 278032 h 278032"/>
                <a:gd name="connsiteX1" fmla="*/ 72560 w 330653"/>
                <a:gd name="connsiteY1" fmla="*/ 187295 h 278032"/>
                <a:gd name="connsiteX2" fmla="*/ 285556 w 330653"/>
                <a:gd name="connsiteY2" fmla="*/ 0 h 278032"/>
                <a:gd name="connsiteX0" fmla="*/ 486 w 314685"/>
                <a:gd name="connsiteY0" fmla="*/ 278032 h 278032"/>
                <a:gd name="connsiteX1" fmla="*/ 72560 w 314685"/>
                <a:gd name="connsiteY1" fmla="*/ 187295 h 278032"/>
                <a:gd name="connsiteX2" fmla="*/ 285556 w 314685"/>
                <a:gd name="connsiteY2" fmla="*/ 0 h 278032"/>
                <a:gd name="connsiteX0" fmla="*/ 486 w 288220"/>
                <a:gd name="connsiteY0" fmla="*/ 278032 h 278032"/>
                <a:gd name="connsiteX1" fmla="*/ 72560 w 288220"/>
                <a:gd name="connsiteY1" fmla="*/ 187295 h 278032"/>
                <a:gd name="connsiteX2" fmla="*/ 285556 w 288220"/>
                <a:gd name="connsiteY2" fmla="*/ 0 h 278032"/>
                <a:gd name="connsiteX0" fmla="*/ 486 w 293373"/>
                <a:gd name="connsiteY0" fmla="*/ 278032 h 278032"/>
                <a:gd name="connsiteX1" fmla="*/ 72560 w 293373"/>
                <a:gd name="connsiteY1" fmla="*/ 187295 h 278032"/>
                <a:gd name="connsiteX2" fmla="*/ 285556 w 293373"/>
                <a:gd name="connsiteY2" fmla="*/ 0 h 278032"/>
                <a:gd name="connsiteX0" fmla="*/ 486 w 301432"/>
                <a:gd name="connsiteY0" fmla="*/ 299005 h 299005"/>
                <a:gd name="connsiteX1" fmla="*/ 72560 w 301432"/>
                <a:gd name="connsiteY1" fmla="*/ 208268 h 299005"/>
                <a:gd name="connsiteX2" fmla="*/ 293945 w 301432"/>
                <a:gd name="connsiteY2" fmla="*/ 0 h 299005"/>
                <a:gd name="connsiteX0" fmla="*/ 486 w 298246"/>
                <a:gd name="connsiteY0" fmla="*/ 299005 h 299005"/>
                <a:gd name="connsiteX1" fmla="*/ 72560 w 298246"/>
                <a:gd name="connsiteY1" fmla="*/ 208268 h 299005"/>
                <a:gd name="connsiteX2" fmla="*/ 293945 w 298246"/>
                <a:gd name="connsiteY2" fmla="*/ 0 h 299005"/>
                <a:gd name="connsiteX0" fmla="*/ 486 w 302602"/>
                <a:gd name="connsiteY0" fmla="*/ 299005 h 299005"/>
                <a:gd name="connsiteX1" fmla="*/ 72560 w 302602"/>
                <a:gd name="connsiteY1" fmla="*/ 208268 h 299005"/>
                <a:gd name="connsiteX2" fmla="*/ 293945 w 302602"/>
                <a:gd name="connsiteY2" fmla="*/ 0 h 299005"/>
                <a:gd name="connsiteX0" fmla="*/ 241 w 305117"/>
                <a:gd name="connsiteY0" fmla="*/ 299005 h 299005"/>
                <a:gd name="connsiteX1" fmla="*/ 122649 w 305117"/>
                <a:gd name="connsiteY1" fmla="*/ 195685 h 299005"/>
                <a:gd name="connsiteX2" fmla="*/ 293700 w 305117"/>
                <a:gd name="connsiteY2" fmla="*/ 0 h 299005"/>
                <a:gd name="connsiteX0" fmla="*/ 181 w 308025"/>
                <a:gd name="connsiteY0" fmla="*/ 299005 h 299005"/>
                <a:gd name="connsiteX1" fmla="*/ 156145 w 308025"/>
                <a:gd name="connsiteY1" fmla="*/ 204074 h 299005"/>
                <a:gd name="connsiteX2" fmla="*/ 293640 w 308025"/>
                <a:gd name="connsiteY2" fmla="*/ 0 h 299005"/>
                <a:gd name="connsiteX0" fmla="*/ 165 w 309512"/>
                <a:gd name="connsiteY0" fmla="*/ 299005 h 299005"/>
                <a:gd name="connsiteX1" fmla="*/ 168712 w 309512"/>
                <a:gd name="connsiteY1" fmla="*/ 204074 h 299005"/>
                <a:gd name="connsiteX2" fmla="*/ 293624 w 309512"/>
                <a:gd name="connsiteY2" fmla="*/ 0 h 299005"/>
                <a:gd name="connsiteX0" fmla="*/ 165 w 298260"/>
                <a:gd name="connsiteY0" fmla="*/ 299005 h 299005"/>
                <a:gd name="connsiteX1" fmla="*/ 168712 w 298260"/>
                <a:gd name="connsiteY1" fmla="*/ 204074 h 299005"/>
                <a:gd name="connsiteX2" fmla="*/ 293624 w 298260"/>
                <a:gd name="connsiteY2" fmla="*/ 0 h 299005"/>
                <a:gd name="connsiteX0" fmla="*/ 165 w 293746"/>
                <a:gd name="connsiteY0" fmla="*/ 299005 h 299005"/>
                <a:gd name="connsiteX1" fmla="*/ 168712 w 293746"/>
                <a:gd name="connsiteY1" fmla="*/ 204074 h 299005"/>
                <a:gd name="connsiteX2" fmla="*/ 293624 w 293746"/>
                <a:gd name="connsiteY2" fmla="*/ 0 h 299005"/>
                <a:gd name="connsiteX0" fmla="*/ 165 w 295587"/>
                <a:gd name="connsiteY0" fmla="*/ 299005 h 299005"/>
                <a:gd name="connsiteX1" fmla="*/ 168712 w 295587"/>
                <a:gd name="connsiteY1" fmla="*/ 204074 h 299005"/>
                <a:gd name="connsiteX2" fmla="*/ 293624 w 295587"/>
                <a:gd name="connsiteY2" fmla="*/ 0 h 299005"/>
                <a:gd name="connsiteX0" fmla="*/ 192 w 294985"/>
                <a:gd name="connsiteY0" fmla="*/ 299005 h 299005"/>
                <a:gd name="connsiteX1" fmla="*/ 147767 w 294985"/>
                <a:gd name="connsiteY1" fmla="*/ 199879 h 299005"/>
                <a:gd name="connsiteX2" fmla="*/ 293651 w 294985"/>
                <a:gd name="connsiteY2" fmla="*/ 0 h 299005"/>
                <a:gd name="connsiteX0" fmla="*/ 175 w 295291"/>
                <a:gd name="connsiteY0" fmla="*/ 299005 h 299005"/>
                <a:gd name="connsiteX1" fmla="*/ 160333 w 295291"/>
                <a:gd name="connsiteY1" fmla="*/ 199879 h 299005"/>
                <a:gd name="connsiteX2" fmla="*/ 293634 w 295291"/>
                <a:gd name="connsiteY2" fmla="*/ 0 h 299005"/>
                <a:gd name="connsiteX0" fmla="*/ 175 w 303450"/>
                <a:gd name="connsiteY0" fmla="*/ 265449 h 265449"/>
                <a:gd name="connsiteX1" fmla="*/ 160333 w 303450"/>
                <a:gd name="connsiteY1" fmla="*/ 166323 h 265449"/>
                <a:gd name="connsiteX2" fmla="*/ 302023 w 303450"/>
                <a:gd name="connsiteY2" fmla="*/ 0 h 265449"/>
                <a:gd name="connsiteX0" fmla="*/ 175 w 302023"/>
                <a:gd name="connsiteY0" fmla="*/ 265449 h 265449"/>
                <a:gd name="connsiteX1" fmla="*/ 160333 w 302023"/>
                <a:gd name="connsiteY1" fmla="*/ 166323 h 265449"/>
                <a:gd name="connsiteX2" fmla="*/ 302023 w 302023"/>
                <a:gd name="connsiteY2" fmla="*/ 0 h 265449"/>
                <a:gd name="connsiteX0" fmla="*/ 175 w 302023"/>
                <a:gd name="connsiteY0" fmla="*/ 265449 h 265449"/>
                <a:gd name="connsiteX1" fmla="*/ 160333 w 302023"/>
                <a:gd name="connsiteY1" fmla="*/ 166323 h 265449"/>
                <a:gd name="connsiteX2" fmla="*/ 302023 w 302023"/>
                <a:gd name="connsiteY2" fmla="*/ 0 h 265449"/>
                <a:gd name="connsiteX0" fmla="*/ 175 w 247495"/>
                <a:gd name="connsiteY0" fmla="*/ 252866 h 252866"/>
                <a:gd name="connsiteX1" fmla="*/ 160333 w 247495"/>
                <a:gd name="connsiteY1" fmla="*/ 153740 h 252866"/>
                <a:gd name="connsiteX2" fmla="*/ 247495 w 247495"/>
                <a:gd name="connsiteY2" fmla="*/ 0 h 252866"/>
                <a:gd name="connsiteX0" fmla="*/ 240 w 247560"/>
                <a:gd name="connsiteY0" fmla="*/ 252866 h 252866"/>
                <a:gd name="connsiteX1" fmla="*/ 122648 w 247560"/>
                <a:gd name="connsiteY1" fmla="*/ 153740 h 252866"/>
                <a:gd name="connsiteX2" fmla="*/ 247560 w 247560"/>
                <a:gd name="connsiteY2" fmla="*/ 0 h 25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560" h="252866">
                  <a:moveTo>
                    <a:pt x="240" y="252866"/>
                  </a:moveTo>
                  <a:cubicBezTo>
                    <a:pt x="-5402" y="103060"/>
                    <a:pt x="89650" y="122742"/>
                    <a:pt x="122648" y="153740"/>
                  </a:cubicBezTo>
                  <a:cubicBezTo>
                    <a:pt x="228977" y="175144"/>
                    <a:pt x="236930" y="178963"/>
                    <a:pt x="247560" y="0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solid"/>
              <a:tailEnd type="non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4D35303-8830-0F4A-8144-D74598C40705}"/>
              </a:ext>
            </a:extLst>
          </p:cNvPr>
          <p:cNvSpPr/>
          <p:nvPr/>
        </p:nvSpPr>
        <p:spPr>
          <a:xfrm>
            <a:off x="1357425" y="2944732"/>
            <a:ext cx="36853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SAC-SVG(0):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equivalent to SAC</a:t>
            </a: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Model-free value estimate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D37741-1C93-D744-8FCF-82861C7B3D8E}"/>
              </a:ext>
            </a:extLst>
          </p:cNvPr>
          <p:cNvSpPr/>
          <p:nvPr/>
        </p:nvSpPr>
        <p:spPr>
          <a:xfrm>
            <a:off x="5114260" y="2936036"/>
            <a:ext cx="60818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SAC-SVG(H)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H&gt;0</a:t>
            </a:r>
            <a:endParaRPr lang="en-US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Model-based value expansion with model-free estimate at the end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98C4F3C7-5D1D-C649-94C5-1084E5E69EA8}"/>
                  </a:ext>
                </a:extLst>
              </p:cNvPr>
              <p:cNvSpPr/>
              <p:nvPr/>
            </p:nvSpPr>
            <p:spPr>
              <a:xfrm>
                <a:off x="3602329" y="3712252"/>
                <a:ext cx="613211" cy="50987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ysClr val="windowText" lastClr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98C4F3C7-5D1D-C649-94C5-1084E5E69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329" y="3712252"/>
                <a:ext cx="613211" cy="50987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49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F66A8E2-E76D-A849-A02B-4F7EF1255338}"/>
                  </a:ext>
                </a:extLst>
              </p:cNvPr>
              <p:cNvSpPr/>
              <p:nvPr/>
            </p:nvSpPr>
            <p:spPr>
              <a:xfrm>
                <a:off x="258223" y="3630384"/>
                <a:ext cx="18767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Value Estimate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F66A8E2-E76D-A849-A02B-4F7EF1255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23" y="3630384"/>
                <a:ext cx="1876758" cy="646331"/>
              </a:xfrm>
              <a:prstGeom prst="rect">
                <a:avLst/>
              </a:prstGeom>
              <a:blipFill>
                <a:blip r:embed="rId14"/>
                <a:stretch>
                  <a:fillRect t="-5882" r="-337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D2D059-2B45-A24C-958F-73E65F9ED6EB}"/>
                  </a:ext>
                </a:extLst>
              </p:cNvPr>
              <p:cNvSpPr/>
              <p:nvPr/>
            </p:nvSpPr>
            <p:spPr>
              <a:xfrm>
                <a:off x="584200" y="4277608"/>
                <a:ext cx="7154984" cy="495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Policy update             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 stochastic value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D2D059-2B45-A24C-958F-73E65F9ED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" y="4277608"/>
                <a:ext cx="7154984" cy="495328"/>
              </a:xfrm>
              <a:prstGeom prst="rect">
                <a:avLst/>
              </a:prstGeom>
              <a:blipFill>
                <a:blip r:embed="rId15"/>
                <a:stretch>
                  <a:fillRect l="-887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8C87EF-AC90-BF41-87C9-7E3E9BCE21C6}"/>
              </a:ext>
            </a:extLst>
          </p:cNvPr>
          <p:cNvCxnSpPr/>
          <p:nvPr/>
        </p:nvCxnSpPr>
        <p:spPr>
          <a:xfrm>
            <a:off x="552891" y="3584055"/>
            <a:ext cx="104518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E4508D-39CD-3340-9104-E7E3D76A9A0C}"/>
              </a:ext>
            </a:extLst>
          </p:cNvPr>
          <p:cNvCxnSpPr/>
          <p:nvPr/>
        </p:nvCxnSpPr>
        <p:spPr>
          <a:xfrm>
            <a:off x="598968" y="4286693"/>
            <a:ext cx="104518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2DE6FC-100A-B641-955C-CF482169B23C}"/>
              </a:ext>
            </a:extLst>
          </p:cNvPr>
          <p:cNvCxnSpPr>
            <a:cxnSpLocks/>
          </p:cNvCxnSpPr>
          <p:nvPr/>
        </p:nvCxnSpPr>
        <p:spPr>
          <a:xfrm>
            <a:off x="5092995" y="2921886"/>
            <a:ext cx="0" cy="1370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52E25DD-C4B1-7D47-860E-A721E0F7D319}"/>
              </a:ext>
            </a:extLst>
          </p:cNvPr>
          <p:cNvGrpSpPr/>
          <p:nvPr/>
        </p:nvGrpSpPr>
        <p:grpSpPr>
          <a:xfrm>
            <a:off x="5508451" y="3711993"/>
            <a:ext cx="2941403" cy="476229"/>
            <a:chOff x="5508451" y="3838993"/>
            <a:chExt cx="2941403" cy="476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2B8072F9-0AC1-9E46-AD9C-DDC62F500CD2}"/>
                    </a:ext>
                  </a:extLst>
                </p:cNvPr>
                <p:cNvSpPr/>
                <p:nvPr/>
              </p:nvSpPr>
              <p:spPr>
                <a:xfrm>
                  <a:off x="5508451" y="3858624"/>
                  <a:ext cx="571647" cy="44967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2B8072F9-0AC1-9E46-AD9C-DDC62F500C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451" y="3858624"/>
                  <a:ext cx="571647" cy="449670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ounded Rectangle 47">
                  <a:extLst>
                    <a:ext uri="{FF2B5EF4-FFF2-40B4-BE49-F238E27FC236}">
                      <a16:creationId xmlns:a16="http://schemas.microsoft.com/office/drawing/2014/main" id="{E348277E-D520-2D4A-8EC6-2C271FD306DB}"/>
                    </a:ext>
                  </a:extLst>
                </p:cNvPr>
                <p:cNvSpPr/>
                <p:nvPr/>
              </p:nvSpPr>
              <p:spPr>
                <a:xfrm>
                  <a:off x="6357313" y="3858624"/>
                  <a:ext cx="665787" cy="44967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48" name="Rounded Rectangle 47">
                  <a:extLst>
                    <a:ext uri="{FF2B5EF4-FFF2-40B4-BE49-F238E27FC236}">
                      <a16:creationId xmlns:a16="http://schemas.microsoft.com/office/drawing/2014/main" id="{E348277E-D520-2D4A-8EC6-2C271FD306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313" y="3858624"/>
                  <a:ext cx="665787" cy="449670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B0040BA8-E492-DD48-ABE9-386EB2D4EB78}"/>
                    </a:ext>
                  </a:extLst>
                </p:cNvPr>
                <p:cNvSpPr/>
                <p:nvPr/>
              </p:nvSpPr>
              <p:spPr>
                <a:xfrm>
                  <a:off x="7713863" y="3851697"/>
                  <a:ext cx="735991" cy="463525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B0040BA8-E492-DD48-ABE9-386EB2D4EB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3863" y="3851697"/>
                  <a:ext cx="735991" cy="463525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59E8E2F-C7D2-ED49-BE29-0D3ED6E63962}"/>
                </a:ext>
              </a:extLst>
            </p:cNvPr>
            <p:cNvCxnSpPr>
              <a:cxnSpLocks/>
            </p:cNvCxnSpPr>
            <p:nvPr/>
          </p:nvCxnSpPr>
          <p:spPr>
            <a:xfrm>
              <a:off x="7434634" y="4086949"/>
              <a:ext cx="27141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32D7EE-2F29-F54D-B7B1-4A4D3886C775}"/>
                </a:ext>
              </a:extLst>
            </p:cNvPr>
            <p:cNvSpPr txBox="1"/>
            <p:nvPr/>
          </p:nvSpPr>
          <p:spPr>
            <a:xfrm>
              <a:off x="7098575" y="3838993"/>
              <a:ext cx="338827" cy="32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…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93E2C1F-5CCB-2346-BFF6-D9237EA4BD6D}"/>
                </a:ext>
              </a:extLst>
            </p:cNvPr>
            <p:cNvCxnSpPr>
              <a:cxnSpLocks/>
            </p:cNvCxnSpPr>
            <p:nvPr/>
          </p:nvCxnSpPr>
          <p:spPr>
            <a:xfrm>
              <a:off x="7009322" y="4086949"/>
              <a:ext cx="161208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E52867C-00CF-E145-8188-AA9789C8CD99}"/>
                </a:ext>
              </a:extLst>
            </p:cNvPr>
            <p:cNvCxnSpPr>
              <a:cxnSpLocks/>
            </p:cNvCxnSpPr>
            <p:nvPr/>
          </p:nvCxnSpPr>
          <p:spPr>
            <a:xfrm>
              <a:off x="6080098" y="4086949"/>
              <a:ext cx="27141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04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E933-5B26-734C-993B-3EB43FBB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SAC-SVG excels in locomotion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C629-4BA7-014F-B5C8-6F1D3DF6D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FE832-FAE1-9C43-992B-F703A79AC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395E3-3287-4643-8D7A-5CE90E08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C6FA9-BC9F-3B4C-AA46-78E6E1B11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0" y="1829441"/>
            <a:ext cx="12271674" cy="36569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BACC9F-8838-384A-81E4-B1E9780F31FF}"/>
              </a:ext>
            </a:extLst>
          </p:cNvPr>
          <p:cNvSpPr/>
          <p:nvPr/>
        </p:nvSpPr>
        <p:spPr>
          <a:xfrm>
            <a:off x="133699" y="1509008"/>
            <a:ext cx="2601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Evaluation Rewards</a:t>
            </a:r>
          </a:p>
        </p:txBody>
      </p:sp>
    </p:spTree>
    <p:extLst>
      <p:ext uri="{BB962C8B-B14F-4D97-AF65-F5344CB8AC3E}">
        <p14:creationId xmlns:p14="http://schemas.microsoft.com/office/powerpoint/2010/main" val="149459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E933-5B26-734C-993B-3EB43FBB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SAC-SVG excels in locomotion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C629-4BA7-014F-B5C8-6F1D3DF6D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FE832-FAE1-9C43-992B-F703A79AC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395E3-3287-4643-8D7A-5CE90E08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C2C59-D06C-234B-B7FC-1F9A90F39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50557"/>
            <a:ext cx="12211875" cy="51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umanoid2" descr="humanoid2">
            <a:hlinkClick r:id="" action="ppaction://media"/>
            <a:extLst>
              <a:ext uri="{FF2B5EF4-FFF2-40B4-BE49-F238E27FC236}">
                <a16:creationId xmlns:a16="http://schemas.microsoft.com/office/drawing/2014/main" id="{5CD3EF7A-85FE-D348-AE93-C63DE18B0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486" y="-8196"/>
            <a:ext cx="11099028" cy="6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1232-FC07-7D4C-BC08-C89F92D8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041D3-9F33-0F45-A0A8-1F7A9399D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Is </a:t>
            </a:r>
            <a:r>
              <a:rPr lang="en-US" b="1" dirty="0"/>
              <a:t>epistemic uncertainty </a:t>
            </a:r>
            <a:r>
              <a:rPr lang="en-US" dirty="0"/>
              <a:t>important for </a:t>
            </a:r>
            <a:r>
              <a:rPr lang="en-US" b="1" dirty="0"/>
              <a:t>exploration</a:t>
            </a:r>
            <a:r>
              <a:rPr lang="en-US" dirty="0"/>
              <a:t> in </a:t>
            </a:r>
            <a:r>
              <a:rPr lang="en-US" dirty="0" err="1"/>
              <a:t>Mujoco</a:t>
            </a:r>
            <a:r>
              <a:rPr lang="en-US" dirty="0"/>
              <a:t> environments?</a:t>
            </a:r>
            <a:br>
              <a:rPr lang="en-US" dirty="0"/>
            </a:br>
            <a:r>
              <a:rPr lang="en-US" dirty="0"/>
              <a:t>A </a:t>
            </a:r>
            <a:r>
              <a:rPr lang="en-US" b="1" dirty="0"/>
              <a:t>target action entropy schedule </a:t>
            </a:r>
            <a:r>
              <a:rPr lang="en-US" dirty="0"/>
              <a:t>worked well for us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Should the </a:t>
            </a:r>
            <a:r>
              <a:rPr lang="en-US" b="1" dirty="0"/>
              <a:t>value expansion </a:t>
            </a:r>
            <a:r>
              <a:rPr lang="en-US" dirty="0"/>
              <a:t>be used for actor and/or critic updates?</a:t>
            </a:r>
            <a:br>
              <a:rPr lang="en-US" dirty="0"/>
            </a:br>
            <a:r>
              <a:rPr lang="en-US" dirty="0"/>
              <a:t>We found actor updates to be the best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Model becomes inaccurate </a:t>
            </a:r>
            <a:r>
              <a:rPr lang="en-US" dirty="0"/>
              <a:t>quickly</a:t>
            </a:r>
            <a:br>
              <a:rPr lang="en-US" dirty="0"/>
            </a:br>
            <a:r>
              <a:rPr lang="en-US" dirty="0"/>
              <a:t>Short horizons work best for us (and MBPO)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Benchmarks and baselines </a:t>
            </a:r>
            <a:r>
              <a:rPr lang="en-US" dirty="0"/>
              <a:t>are challenging to do properly</a:t>
            </a:r>
            <a:br>
              <a:rPr lang="en-US" dirty="0"/>
            </a:br>
            <a:r>
              <a:rPr lang="en-US" dirty="0"/>
              <a:t>E.g., from papers tweaking environments or not re-tuning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2B83-896D-C249-B6F7-7B7E814BF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 et 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584DE-0816-1C4E-BF57-3258E6763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The Stochastic Value 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DC265-2824-884B-8FD4-EF7433C9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3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107523</TotalTime>
  <Words>859</Words>
  <Application>Microsoft Macintosh PowerPoint</Application>
  <PresentationFormat>Widescreen</PresentationFormat>
  <Paragraphs>162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Cambria Math</vt:lpstr>
      <vt:lpstr>Helvetica Neue</vt:lpstr>
      <vt:lpstr>Helvetica Neue Bold Condensed</vt:lpstr>
      <vt:lpstr>Helvetica Neue Condensed</vt:lpstr>
      <vt:lpstr>Helvetica Neue Light</vt:lpstr>
      <vt:lpstr>Helvetica Neue Light</vt:lpstr>
      <vt:lpstr>Lucida Grande</vt:lpstr>
      <vt:lpstr>Menlo</vt:lpstr>
      <vt:lpstr>Wingdings</vt:lpstr>
      <vt:lpstr>Office Theme</vt:lpstr>
      <vt:lpstr>PowerPoint Presentation</vt:lpstr>
      <vt:lpstr>Focus: Model-based methods for continuous control</vt:lpstr>
      <vt:lpstr>Background: The Stochastic Value Gradient</vt:lpstr>
      <vt:lpstr>Background: The Soft Actor-Critic</vt:lpstr>
      <vt:lpstr>SAC-SVG(H): A model-based SAC extension</vt:lpstr>
      <vt:lpstr>SAC-SVG excels in locomotion tasks</vt:lpstr>
      <vt:lpstr>SAC-SVG excels in locomotion tasks</vt:lpstr>
      <vt:lpstr>PowerPoint Presentation</vt:lpstr>
      <vt:lpstr>Discussion</vt:lpstr>
      <vt:lpstr>Concluding remarks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604</cp:revision>
  <cp:lastPrinted>2021-06-06T21:37:34Z</cp:lastPrinted>
  <dcterms:created xsi:type="dcterms:W3CDTF">2016-09-04T10:19:12Z</dcterms:created>
  <dcterms:modified xsi:type="dcterms:W3CDTF">2021-06-09T22:13:02Z</dcterms:modified>
  <cp:category/>
</cp:coreProperties>
</file>