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26" r:id="rId2"/>
    <p:sldId id="690" r:id="rId3"/>
    <p:sldId id="699" r:id="rId4"/>
    <p:sldId id="680" r:id="rId5"/>
    <p:sldId id="705" r:id="rId6"/>
    <p:sldId id="701" r:id="rId7"/>
    <p:sldId id="702" r:id="rId8"/>
    <p:sldId id="703" r:id="rId9"/>
    <p:sldId id="676" r:id="rId10"/>
    <p:sldId id="707" r:id="rId11"/>
    <p:sldId id="704" r:id="rId1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4EB648"/>
    <a:srgbClr val="374C81"/>
    <a:srgbClr val="FFFFFF"/>
    <a:srgbClr val="4D88B8"/>
    <a:srgbClr val="FBACBA"/>
    <a:srgbClr val="384B80"/>
    <a:srgbClr val="B5C1E0"/>
    <a:srgbClr val="F8FF00"/>
    <a:srgbClr val="E0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33"/>
    <p:restoredTop sz="95687"/>
  </p:normalViewPr>
  <p:slideViewPr>
    <p:cSldViewPr snapToGrid="0" snapToObjects="1">
      <p:cViewPr>
        <p:scale>
          <a:sx n="80" d="100"/>
          <a:sy n="80" d="100"/>
        </p:scale>
        <p:origin x="256" y="5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Amos" userId="afec91c01fb71b33" providerId="LiveId" clId="{8584B870-69CA-B64B-93F7-576F910467DB}"/>
    <pc:docChg chg="undo redo custSel addSld delSld modSld sldOrd modSection">
      <pc:chgData name="Brandon Amos" userId="afec91c01fb71b33" providerId="LiveId" clId="{8584B870-69CA-B64B-93F7-576F910467DB}" dt="2023-02-13T05:51:56.499" v="7925" actId="1076"/>
      <pc:docMkLst>
        <pc:docMk/>
      </pc:docMkLst>
      <pc:sldChg chg="del">
        <pc:chgData name="Brandon Amos" userId="afec91c01fb71b33" providerId="LiveId" clId="{8584B870-69CA-B64B-93F7-576F910467DB}" dt="2023-02-13T02:17:23.155" v="3558" actId="2696"/>
        <pc:sldMkLst>
          <pc:docMk/>
          <pc:sldMk cId="1496953947" sldId="650"/>
        </pc:sldMkLst>
      </pc:sldChg>
      <pc:sldChg chg="addSp modSp mod">
        <pc:chgData name="Brandon Amos" userId="afec91c01fb71b33" providerId="LiveId" clId="{8584B870-69CA-B64B-93F7-576F910467DB}" dt="2023-02-13T02:41:05.409" v="5487" actId="1037"/>
        <pc:sldMkLst>
          <pc:docMk/>
          <pc:sldMk cId="120190091" sldId="676"/>
        </pc:sldMkLst>
        <pc:spChg chg="mod">
          <ac:chgData name="Brandon Amos" userId="afec91c01fb71b33" providerId="LiveId" clId="{8584B870-69CA-B64B-93F7-576F910467DB}" dt="2023-02-13T02:25:32.388" v="4399" actId="20577"/>
          <ac:spMkLst>
            <pc:docMk/>
            <pc:sldMk cId="120190091" sldId="676"/>
            <ac:spMk id="2" creationId="{7958B539-6865-BEED-B3D1-828557D7482A}"/>
          </ac:spMkLst>
        </pc:spChg>
        <pc:spChg chg="add mod">
          <ac:chgData name="Brandon Amos" userId="afec91c01fb71b33" providerId="LiveId" clId="{8584B870-69CA-B64B-93F7-576F910467DB}" dt="2023-02-13T02:41:05.409" v="5487" actId="1037"/>
          <ac:spMkLst>
            <pc:docMk/>
            <pc:sldMk cId="120190091" sldId="676"/>
            <ac:spMk id="6" creationId="{0F37AF1C-366B-F00B-924C-FC7830BC7499}"/>
          </ac:spMkLst>
        </pc:spChg>
      </pc:sldChg>
      <pc:sldChg chg="del">
        <pc:chgData name="Brandon Amos" userId="afec91c01fb71b33" providerId="LiveId" clId="{8584B870-69CA-B64B-93F7-576F910467DB}" dt="2023-02-13T02:25:21.598" v="4383" actId="2696"/>
        <pc:sldMkLst>
          <pc:docMk/>
          <pc:sldMk cId="3405263164" sldId="679"/>
        </pc:sldMkLst>
      </pc:sldChg>
      <pc:sldChg chg="modSp mod ord">
        <pc:chgData name="Brandon Amos" userId="afec91c01fb71b33" providerId="LiveId" clId="{8584B870-69CA-B64B-93F7-576F910467DB}" dt="2023-02-13T02:13:05.630" v="2915" actId="113"/>
        <pc:sldMkLst>
          <pc:docMk/>
          <pc:sldMk cId="1949546965" sldId="680"/>
        </pc:sldMkLst>
        <pc:spChg chg="mod">
          <ac:chgData name="Brandon Amos" userId="afec91c01fb71b33" providerId="LiveId" clId="{8584B870-69CA-B64B-93F7-576F910467DB}" dt="2023-02-13T02:12:38.276" v="2909" actId="20577"/>
          <ac:spMkLst>
            <pc:docMk/>
            <pc:sldMk cId="1949546965" sldId="680"/>
            <ac:spMk id="2" creationId="{7B76CA1D-3047-9B3F-1ED5-9D9E916A156C}"/>
          </ac:spMkLst>
        </pc:spChg>
        <pc:spChg chg="mod">
          <ac:chgData name="Brandon Amos" userId="afec91c01fb71b33" providerId="LiveId" clId="{8584B870-69CA-B64B-93F7-576F910467DB}" dt="2023-02-13T02:13:05.630" v="2915" actId="113"/>
          <ac:spMkLst>
            <pc:docMk/>
            <pc:sldMk cId="1949546965" sldId="680"/>
            <ac:spMk id="3" creationId="{23AE249A-F3BB-32D3-A4FC-6A76DD193EFA}"/>
          </ac:spMkLst>
        </pc:spChg>
      </pc:sldChg>
      <pc:sldChg chg="del">
        <pc:chgData name="Brandon Amos" userId="afec91c01fb71b33" providerId="LiveId" clId="{8584B870-69CA-B64B-93F7-576F910467DB}" dt="2023-02-13T02:24:30.447" v="4349" actId="2696"/>
        <pc:sldMkLst>
          <pc:docMk/>
          <pc:sldMk cId="657685321" sldId="682"/>
        </pc:sldMkLst>
      </pc:sldChg>
      <pc:sldChg chg="del">
        <pc:chgData name="Brandon Amos" userId="afec91c01fb71b33" providerId="LiveId" clId="{8584B870-69CA-B64B-93F7-576F910467DB}" dt="2023-02-13T02:24:32.407" v="4350" actId="2696"/>
        <pc:sldMkLst>
          <pc:docMk/>
          <pc:sldMk cId="1151462927" sldId="683"/>
        </pc:sldMkLst>
      </pc:sldChg>
      <pc:sldChg chg="del">
        <pc:chgData name="Brandon Amos" userId="afec91c01fb71b33" providerId="LiveId" clId="{8584B870-69CA-B64B-93F7-576F910467DB}" dt="2023-02-13T02:25:24.630" v="4384" actId="2696"/>
        <pc:sldMkLst>
          <pc:docMk/>
          <pc:sldMk cId="222043124" sldId="684"/>
        </pc:sldMkLst>
      </pc:sldChg>
      <pc:sldChg chg="addSp modSp mod">
        <pc:chgData name="Brandon Amos" userId="afec91c01fb71b33" providerId="LiveId" clId="{8584B870-69CA-B64B-93F7-576F910467DB}" dt="2023-02-13T01:42:22.846" v="20" actId="1076"/>
        <pc:sldMkLst>
          <pc:docMk/>
          <pc:sldMk cId="3017578166" sldId="685"/>
        </pc:sldMkLst>
        <pc:picChg chg="add mod">
          <ac:chgData name="Brandon Amos" userId="afec91c01fb71b33" providerId="LiveId" clId="{8584B870-69CA-B64B-93F7-576F910467DB}" dt="2023-02-13T01:42:22.846" v="20" actId="1076"/>
          <ac:picMkLst>
            <pc:docMk/>
            <pc:sldMk cId="3017578166" sldId="685"/>
            <ac:picMk id="2" creationId="{B306CF97-FCE4-A02B-30B9-A7D5ABD4535B}"/>
          </ac:picMkLst>
        </pc:picChg>
        <pc:picChg chg="mod">
          <ac:chgData name="Brandon Amos" userId="afec91c01fb71b33" providerId="LiveId" clId="{8584B870-69CA-B64B-93F7-576F910467DB}" dt="2023-02-13T01:42:16.398" v="17" actId="1076"/>
          <ac:picMkLst>
            <pc:docMk/>
            <pc:sldMk cId="3017578166" sldId="685"/>
            <ac:picMk id="8" creationId="{6F7D0A40-8ED2-46F8-B31C-640886780E96}"/>
          </ac:picMkLst>
        </pc:picChg>
      </pc:sldChg>
      <pc:sldChg chg="addSp delSp modSp mod ord">
        <pc:chgData name="Brandon Amos" userId="afec91c01fb71b33" providerId="LiveId" clId="{8584B870-69CA-B64B-93F7-576F910467DB}" dt="2023-02-13T02:01:07.543" v="2133" actId="20577"/>
        <pc:sldMkLst>
          <pc:docMk/>
          <pc:sldMk cId="1319478462" sldId="686"/>
        </pc:sldMkLst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2" creationId="{C5FFC936-B5F6-BE21-F6C7-BDBD168BD609}"/>
          </ac:spMkLst>
        </pc:spChg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3" creationId="{717534C6-A778-7345-194D-1E1CD18ADEE6}"/>
          </ac:spMkLst>
        </pc:spChg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4" creationId="{3B794C2F-FFA4-4ABB-4BE3-B499E38F13C9}"/>
          </ac:spMkLst>
        </pc:spChg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5" creationId="{82F197E1-AB53-E0AD-980E-226C8A869F18}"/>
          </ac:spMkLst>
        </pc:spChg>
        <pc:spChg chg="del">
          <ac:chgData name="Brandon Amos" userId="afec91c01fb71b33" providerId="LiveId" clId="{8584B870-69CA-B64B-93F7-576F910467DB}" dt="2023-02-13T01:54:13.519" v="839" actId="478"/>
          <ac:spMkLst>
            <pc:docMk/>
            <pc:sldMk cId="1319478462" sldId="686"/>
            <ac:spMk id="6" creationId="{5D46632F-6AF2-61A9-3CCB-07DE38E9C66A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7" creationId="{57AF044C-E881-2BFE-E166-5DD1E06C67BE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9" creationId="{F850B237-AB08-57CD-7338-642DC2F26566}"/>
          </ac:spMkLst>
        </pc:spChg>
        <pc:spChg chg="add del mod">
          <ac:chgData name="Brandon Amos" userId="afec91c01fb71b33" providerId="LiveId" clId="{8584B870-69CA-B64B-93F7-576F910467DB}" dt="2023-02-13T01:54:15.524" v="840" actId="478"/>
          <ac:spMkLst>
            <pc:docMk/>
            <pc:sldMk cId="1319478462" sldId="686"/>
            <ac:spMk id="10" creationId="{8A3E507F-C988-7313-AF88-C6DF53E305D7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12" creationId="{2BE2302F-84D6-73EB-CFA0-3CE918817A86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3" creationId="{FAF24D63-E155-573D-18D5-E3617B3CDC26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14" creationId="{434D3769-14A6-56A5-9260-02FECC1F524B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5" creationId="{2CA1B54A-2749-03CD-8ED1-CA494645FE4D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6" creationId="{0E68E0DC-D1AC-5C97-4CA3-02F9A0D7A00C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7" creationId="{B15FA7E5-2581-283E-DBD5-FF6CC6990319}"/>
          </ac:spMkLst>
        </pc:spChg>
        <pc:spChg chg="add del mod">
          <ac:chgData name="Brandon Amos" userId="afec91c01fb71b33" providerId="LiveId" clId="{8584B870-69CA-B64B-93F7-576F910467DB}" dt="2023-02-13T02:01:07.543" v="2133" actId="20577"/>
          <ac:spMkLst>
            <pc:docMk/>
            <pc:sldMk cId="1319478462" sldId="686"/>
            <ac:spMk id="18" creationId="{690B46A1-9700-403B-AF1E-92CBF8B6651A}"/>
          </ac:spMkLst>
        </pc:spChg>
        <pc:spChg chg="add del mod">
          <ac:chgData name="Brandon Amos" userId="afec91c01fb71b33" providerId="LiveId" clId="{8584B870-69CA-B64B-93F7-576F910467DB}" dt="2023-02-13T01:55:28.675" v="1050" actId="478"/>
          <ac:spMkLst>
            <pc:docMk/>
            <pc:sldMk cId="1319478462" sldId="686"/>
            <ac:spMk id="20" creationId="{003B9927-7743-E44E-7A9E-8409AA54ABDA}"/>
          </ac:spMkLst>
        </pc:spChg>
        <pc:picChg chg="mod">
          <ac:chgData name="Brandon Amos" userId="afec91c01fb71b33" providerId="LiveId" clId="{8584B870-69CA-B64B-93F7-576F910467DB}" dt="2023-02-13T01:54:20.388" v="861" actId="1035"/>
          <ac:picMkLst>
            <pc:docMk/>
            <pc:sldMk cId="1319478462" sldId="686"/>
            <ac:picMk id="11" creationId="{C45CF474-4AE9-7C34-863D-265A18129CC5}"/>
          </ac:picMkLst>
        </pc:picChg>
      </pc:sldChg>
      <pc:sldChg chg="del">
        <pc:chgData name="Brandon Amos" userId="afec91c01fb71b33" providerId="LiveId" clId="{8584B870-69CA-B64B-93F7-576F910467DB}" dt="2023-02-13T02:06:27.452" v="2420" actId="2696"/>
        <pc:sldMkLst>
          <pc:docMk/>
          <pc:sldMk cId="3668022214" sldId="687"/>
        </pc:sldMkLst>
      </pc:sldChg>
      <pc:sldChg chg="del">
        <pc:chgData name="Brandon Amos" userId="afec91c01fb71b33" providerId="LiveId" clId="{8584B870-69CA-B64B-93F7-576F910467DB}" dt="2023-02-13T02:17:25.348" v="3559" actId="2696"/>
        <pc:sldMkLst>
          <pc:docMk/>
          <pc:sldMk cId="204541518" sldId="688"/>
        </pc:sldMkLst>
      </pc:sldChg>
      <pc:sldChg chg="addSp delSp modSp mod">
        <pc:chgData name="Brandon Amos" userId="afec91c01fb71b33" providerId="LiveId" clId="{8584B870-69CA-B64B-93F7-576F910467DB}" dt="2023-02-13T02:52:50.100" v="6304" actId="1035"/>
        <pc:sldMkLst>
          <pc:docMk/>
          <pc:sldMk cId="2587494720" sldId="691"/>
        </pc:sldMkLst>
        <pc:spChg chg="mod">
          <ac:chgData name="Brandon Amos" userId="afec91c01fb71b33" providerId="LiveId" clId="{8584B870-69CA-B64B-93F7-576F910467DB}" dt="2023-02-13T02:51:52.643" v="6081" actId="20577"/>
          <ac:spMkLst>
            <pc:docMk/>
            <pc:sldMk cId="2587494720" sldId="691"/>
            <ac:spMk id="2" creationId="{7F72FB16-5147-4CB8-3B59-ADBF33F7DF33}"/>
          </ac:spMkLst>
        </pc:spChg>
        <pc:spChg chg="add del mod">
          <ac:chgData name="Brandon Amos" userId="afec91c01fb71b33" providerId="LiveId" clId="{8584B870-69CA-B64B-93F7-576F910467DB}" dt="2023-02-13T02:47:53.133" v="5872"/>
          <ac:spMkLst>
            <pc:docMk/>
            <pc:sldMk cId="2587494720" sldId="691"/>
            <ac:spMk id="3" creationId="{2EC34384-E42A-C9FE-B049-F774CE90FA8E}"/>
          </ac:spMkLst>
        </pc:spChg>
        <pc:spChg chg="add mod">
          <ac:chgData name="Brandon Amos" userId="afec91c01fb71b33" providerId="LiveId" clId="{8584B870-69CA-B64B-93F7-576F910467DB}" dt="2023-02-13T02:52:50.100" v="6304" actId="1035"/>
          <ac:spMkLst>
            <pc:docMk/>
            <pc:sldMk cId="2587494720" sldId="691"/>
            <ac:spMk id="13" creationId="{5F34AE7F-E7DB-2DA3-99DF-F0BB70FBFAB4}"/>
          </ac:spMkLst>
        </pc:spChg>
        <pc:picChg chg="add del mod">
          <ac:chgData name="Brandon Amos" userId="afec91c01fb71b33" providerId="LiveId" clId="{8584B870-69CA-B64B-93F7-576F910467DB}" dt="2023-02-13T02:46:53.989" v="5843"/>
          <ac:picMkLst>
            <pc:docMk/>
            <pc:sldMk cId="2587494720" sldId="691"/>
            <ac:picMk id="7" creationId="{5F2792CF-FE1F-C8B3-7B6D-C37E32393B6E}"/>
          </ac:picMkLst>
        </pc:picChg>
        <pc:picChg chg="add mod">
          <ac:chgData name="Brandon Amos" userId="afec91c01fb71b33" providerId="LiveId" clId="{8584B870-69CA-B64B-93F7-576F910467DB}" dt="2023-02-13T02:50:50.005" v="5910" actId="1076"/>
          <ac:picMkLst>
            <pc:docMk/>
            <pc:sldMk cId="2587494720" sldId="691"/>
            <ac:picMk id="8" creationId="{94C849C4-00E0-2259-E982-C9709D13E084}"/>
          </ac:picMkLst>
        </pc:picChg>
        <pc:picChg chg="add mod">
          <ac:chgData name="Brandon Amos" userId="afec91c01fb71b33" providerId="LiveId" clId="{8584B870-69CA-B64B-93F7-576F910467DB}" dt="2023-02-13T02:50:06.505" v="5898" actId="1076"/>
          <ac:picMkLst>
            <pc:docMk/>
            <pc:sldMk cId="2587494720" sldId="691"/>
            <ac:picMk id="9" creationId="{7595AD2C-1C47-8D80-3C8A-52953FFF87BB}"/>
          </ac:picMkLst>
        </pc:picChg>
        <pc:picChg chg="add mod">
          <ac:chgData name="Brandon Amos" userId="afec91c01fb71b33" providerId="LiveId" clId="{8584B870-69CA-B64B-93F7-576F910467DB}" dt="2023-02-13T02:50:06.505" v="5898" actId="1076"/>
          <ac:picMkLst>
            <pc:docMk/>
            <pc:sldMk cId="2587494720" sldId="691"/>
            <ac:picMk id="10" creationId="{CE5065C2-4825-C94B-DFEC-C50280326501}"/>
          </ac:picMkLst>
        </pc:picChg>
        <pc:picChg chg="add mod">
          <ac:chgData name="Brandon Amos" userId="afec91c01fb71b33" providerId="LiveId" clId="{8584B870-69CA-B64B-93F7-576F910467DB}" dt="2023-02-13T02:50:46.570" v="5909" actId="1076"/>
          <ac:picMkLst>
            <pc:docMk/>
            <pc:sldMk cId="2587494720" sldId="691"/>
            <ac:picMk id="11" creationId="{1B710E9B-49B8-1C22-AA58-36D6C7970D07}"/>
          </ac:picMkLst>
        </pc:picChg>
        <pc:picChg chg="add mod modCrop">
          <ac:chgData name="Brandon Amos" userId="afec91c01fb71b33" providerId="LiveId" clId="{8584B870-69CA-B64B-93F7-576F910467DB}" dt="2023-02-13T02:50:36.823" v="5905" actId="1076"/>
          <ac:picMkLst>
            <pc:docMk/>
            <pc:sldMk cId="2587494720" sldId="691"/>
            <ac:picMk id="12" creationId="{0AA8A343-96F4-1804-7308-3420E7FC350B}"/>
          </ac:picMkLst>
        </pc:picChg>
      </pc:sldChg>
      <pc:sldChg chg="addSp delSp modSp new mod">
        <pc:chgData name="Brandon Amos" userId="afec91c01fb71b33" providerId="LiveId" clId="{8584B870-69CA-B64B-93F7-576F910467DB}" dt="2023-02-13T02:25:47.526" v="4438" actId="20577"/>
        <pc:sldMkLst>
          <pc:docMk/>
          <pc:sldMk cId="3271756832" sldId="692"/>
        </pc:sldMkLst>
        <pc:spChg chg="mod">
          <ac:chgData name="Brandon Amos" userId="afec91c01fb71b33" providerId="LiveId" clId="{8584B870-69CA-B64B-93F7-576F910467DB}" dt="2023-02-13T02:25:47.526" v="4438" actId="20577"/>
          <ac:spMkLst>
            <pc:docMk/>
            <pc:sldMk cId="3271756832" sldId="692"/>
            <ac:spMk id="2" creationId="{D6C848F8-A9B7-AA6F-66B2-105DC061BC5A}"/>
          </ac:spMkLst>
        </pc:spChg>
        <pc:spChg chg="mod">
          <ac:chgData name="Brandon Amos" userId="afec91c01fb71b33" providerId="LiveId" clId="{8584B870-69CA-B64B-93F7-576F910467DB}" dt="2023-02-13T02:04:46.946" v="2411" actId="20577"/>
          <ac:spMkLst>
            <pc:docMk/>
            <pc:sldMk cId="3271756832" sldId="692"/>
            <ac:spMk id="3" creationId="{6D8F8F22-0709-2165-BC4E-456A411AAB21}"/>
          </ac:spMkLst>
        </pc:spChg>
        <pc:spChg chg="add mod">
          <ac:chgData name="Brandon Amos" userId="afec91c01fb71b33" providerId="LiveId" clId="{8584B870-69CA-B64B-93F7-576F910467DB}" dt="2023-02-13T02:05:56.170" v="2419" actId="207"/>
          <ac:spMkLst>
            <pc:docMk/>
            <pc:sldMk cId="3271756832" sldId="692"/>
            <ac:spMk id="10" creationId="{E28CBFCC-9AAA-E40A-E43C-53A29BC7212B}"/>
          </ac:spMkLst>
        </pc:spChg>
        <pc:picChg chg="add mod modCrop">
          <ac:chgData name="Brandon Amos" userId="afec91c01fb71b33" providerId="LiveId" clId="{8584B870-69CA-B64B-93F7-576F910467DB}" dt="2023-02-13T02:04:50.021" v="2412" actId="1076"/>
          <ac:picMkLst>
            <pc:docMk/>
            <pc:sldMk cId="3271756832" sldId="692"/>
            <ac:picMk id="7" creationId="{3CB61A97-2678-55FD-5719-CE5A88B52E55}"/>
          </ac:picMkLst>
        </pc:picChg>
        <pc:picChg chg="add del mod modCrop">
          <ac:chgData name="Brandon Amos" userId="afec91c01fb71b33" providerId="LiveId" clId="{8584B870-69CA-B64B-93F7-576F910467DB}" dt="2023-02-13T02:04:16.433" v="2336" actId="478"/>
          <ac:picMkLst>
            <pc:docMk/>
            <pc:sldMk cId="3271756832" sldId="692"/>
            <ac:picMk id="8" creationId="{D7BDBA78-559F-6721-D2FF-2D2232C00110}"/>
          </ac:picMkLst>
        </pc:picChg>
        <pc:picChg chg="add mod">
          <ac:chgData name="Brandon Amos" userId="afec91c01fb71b33" providerId="LiveId" clId="{8584B870-69CA-B64B-93F7-576F910467DB}" dt="2023-02-13T02:05:46.122" v="2418" actId="1076"/>
          <ac:picMkLst>
            <pc:docMk/>
            <pc:sldMk cId="3271756832" sldId="692"/>
            <ac:picMk id="11" creationId="{7EB3DB0B-561D-969A-FD25-491E8717EFCC}"/>
          </ac:picMkLst>
        </pc:picChg>
      </pc:sldChg>
      <pc:sldChg chg="addSp delSp modSp new mod">
        <pc:chgData name="Brandon Amos" userId="afec91c01fb71b33" providerId="LiveId" clId="{8584B870-69CA-B64B-93F7-576F910467DB}" dt="2023-02-13T01:47:18.431" v="610" actId="1038"/>
        <pc:sldMkLst>
          <pc:docMk/>
          <pc:sldMk cId="4052468744" sldId="693"/>
        </pc:sldMkLst>
        <pc:spChg chg="del">
          <ac:chgData name="Brandon Amos" userId="afec91c01fb71b33" providerId="LiveId" clId="{8584B870-69CA-B64B-93F7-576F910467DB}" dt="2023-02-13T01:47:10.810" v="605" actId="478"/>
          <ac:spMkLst>
            <pc:docMk/>
            <pc:sldMk cId="4052468744" sldId="693"/>
            <ac:spMk id="2" creationId="{D1DA20F6-1199-A931-C563-9329057B76E8}"/>
          </ac:spMkLst>
        </pc:spChg>
        <pc:spChg chg="del">
          <ac:chgData name="Brandon Amos" userId="afec91c01fb71b33" providerId="LiveId" clId="{8584B870-69CA-B64B-93F7-576F910467DB}" dt="2023-02-13T01:47:10.810" v="605" actId="478"/>
          <ac:spMkLst>
            <pc:docMk/>
            <pc:sldMk cId="4052468744" sldId="693"/>
            <ac:spMk id="3" creationId="{11517B03-0005-2020-434D-19496387CADB}"/>
          </ac:spMkLst>
        </pc:spChg>
        <pc:picChg chg="add mod">
          <ac:chgData name="Brandon Amos" userId="afec91c01fb71b33" providerId="LiveId" clId="{8584B870-69CA-B64B-93F7-576F910467DB}" dt="2023-02-13T01:47:18.431" v="610" actId="1038"/>
          <ac:picMkLst>
            <pc:docMk/>
            <pc:sldMk cId="4052468744" sldId="693"/>
            <ac:picMk id="7" creationId="{C2399259-45E0-7875-224D-0E63518F9976}"/>
          </ac:picMkLst>
        </pc:picChg>
      </pc:sldChg>
      <pc:sldChg chg="addSp delSp modSp new mod">
        <pc:chgData name="Brandon Amos" userId="afec91c01fb71b33" providerId="LiveId" clId="{8584B870-69CA-B64B-93F7-576F910467DB}" dt="2023-02-13T01:50:03.987" v="732" actId="1076"/>
        <pc:sldMkLst>
          <pc:docMk/>
          <pc:sldMk cId="806942944" sldId="694"/>
        </pc:sldMkLst>
        <pc:spChg chg="del">
          <ac:chgData name="Brandon Amos" userId="afec91c01fb71b33" providerId="LiveId" clId="{8584B870-69CA-B64B-93F7-576F910467DB}" dt="2023-02-13T01:48:48.507" v="612" actId="478"/>
          <ac:spMkLst>
            <pc:docMk/>
            <pc:sldMk cId="806942944" sldId="694"/>
            <ac:spMk id="2" creationId="{59EFEC49-0BE0-F53E-9ED7-8099F6315D22}"/>
          </ac:spMkLst>
        </pc:spChg>
        <pc:spChg chg="del">
          <ac:chgData name="Brandon Amos" userId="afec91c01fb71b33" providerId="LiveId" clId="{8584B870-69CA-B64B-93F7-576F910467DB}" dt="2023-02-13T01:48:48.507" v="612" actId="478"/>
          <ac:spMkLst>
            <pc:docMk/>
            <pc:sldMk cId="806942944" sldId="694"/>
            <ac:spMk id="3" creationId="{954B7654-BB80-4359-F29F-A7F3F03C3115}"/>
          </ac:spMkLst>
        </pc:spChg>
        <pc:spChg chg="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4" creationId="{78EB6FF6-657B-990F-8712-33324B7D8CA3}"/>
          </ac:spMkLst>
        </pc:spChg>
        <pc:spChg chg="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5" creationId="{D1C5A5C9-0AAF-4029-58F9-A549AE9849E7}"/>
          </ac:spMkLst>
        </pc:spChg>
        <pc:spChg chg="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6" creationId="{2DBDB119-E910-9D72-F223-DF7349B46D44}"/>
          </ac:spMkLst>
        </pc:spChg>
        <pc:spChg chg="add del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9" creationId="{7CBB720A-9E66-28F1-6948-10B9F1109CDC}"/>
          </ac:spMkLst>
        </pc:spChg>
        <pc:spChg chg="add del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10" creationId="{7613A4F6-71AF-F75A-1B8D-F88C47454731}"/>
          </ac:spMkLst>
        </pc:spChg>
        <pc:spChg chg="add del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11" creationId="{A7926870-B09F-5943-5DF8-A2D4A604BEFD}"/>
          </ac:spMkLst>
        </pc:spChg>
        <pc:spChg chg="add mod">
          <ac:chgData name="Brandon Amos" userId="afec91c01fb71b33" providerId="LiveId" clId="{8584B870-69CA-B64B-93F7-576F910467DB}" dt="2023-02-13T01:50:01.574" v="731" actId="20577"/>
          <ac:spMkLst>
            <pc:docMk/>
            <pc:sldMk cId="806942944" sldId="694"/>
            <ac:spMk id="12" creationId="{2E9A4371-E464-03C7-416F-389CF2C6ED5E}"/>
          </ac:spMkLst>
        </pc:spChg>
        <pc:spChg chg="add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13" creationId="{8F61B026-10A7-D797-CCDA-54996A0143B2}"/>
          </ac:spMkLst>
        </pc:spChg>
        <pc:picChg chg="add mod">
          <ac:chgData name="Brandon Amos" userId="afec91c01fb71b33" providerId="LiveId" clId="{8584B870-69CA-B64B-93F7-576F910467DB}" dt="2023-02-13T01:50:03.987" v="732" actId="1076"/>
          <ac:picMkLst>
            <pc:docMk/>
            <pc:sldMk cId="806942944" sldId="694"/>
            <ac:picMk id="7" creationId="{5A3AEDDE-5016-F7E0-DCCA-F5CC2A2C8D87}"/>
          </ac:picMkLst>
        </pc:picChg>
        <pc:picChg chg="add mod">
          <ac:chgData name="Brandon Amos" userId="afec91c01fb71b33" providerId="LiveId" clId="{8584B870-69CA-B64B-93F7-576F910467DB}" dt="2023-02-13T01:49:30.042" v="627" actId="1076"/>
          <ac:picMkLst>
            <pc:docMk/>
            <pc:sldMk cId="806942944" sldId="694"/>
            <ac:picMk id="8" creationId="{B299FCB9-77A4-AFA7-4A87-1D9F136DA702}"/>
          </ac:picMkLst>
        </pc:picChg>
      </pc:sldChg>
      <pc:sldChg chg="add del">
        <pc:chgData name="Brandon Amos" userId="afec91c01fb71b33" providerId="LiveId" clId="{8584B870-69CA-B64B-93F7-576F910467DB}" dt="2023-02-13T01:51:47.202" v="734" actId="2696"/>
        <pc:sldMkLst>
          <pc:docMk/>
          <pc:sldMk cId="1908123650" sldId="695"/>
        </pc:sldMkLst>
      </pc:sldChg>
      <pc:sldChg chg="addSp delSp modSp new mod">
        <pc:chgData name="Brandon Amos" userId="afec91c01fb71b33" providerId="LiveId" clId="{8584B870-69CA-B64B-93F7-576F910467DB}" dt="2023-02-13T02:07:27.789" v="2437" actId="1076"/>
        <pc:sldMkLst>
          <pc:docMk/>
          <pc:sldMk cId="2638379138" sldId="695"/>
        </pc:sldMkLst>
        <pc:spChg chg="del">
          <ac:chgData name="Brandon Amos" userId="afec91c01fb71b33" providerId="LiveId" clId="{8584B870-69CA-B64B-93F7-576F910467DB}" dt="2023-02-13T01:52:10.959" v="739"/>
          <ac:spMkLst>
            <pc:docMk/>
            <pc:sldMk cId="2638379138" sldId="695"/>
            <ac:spMk id="3" creationId="{E262CF3A-0967-4ADD-319F-E7C055B05B04}"/>
          </ac:spMkLst>
        </pc:spChg>
        <pc:spChg chg="del">
          <ac:chgData name="Brandon Amos" userId="afec91c01fb71b33" providerId="LiveId" clId="{8584B870-69CA-B64B-93F7-576F910467DB}" dt="2023-02-13T01:52:46.180" v="760" actId="478"/>
          <ac:spMkLst>
            <pc:docMk/>
            <pc:sldMk cId="2638379138" sldId="695"/>
            <ac:spMk id="5" creationId="{BD49C0E9-501B-1178-1E53-0CBA9E81DA0C}"/>
          </ac:spMkLst>
        </pc:spChg>
        <pc:spChg chg="add del mod">
          <ac:chgData name="Brandon Amos" userId="afec91c01fb71b33" providerId="LiveId" clId="{8584B870-69CA-B64B-93F7-576F910467DB}" dt="2023-02-13T02:07:24.698" v="2436" actId="478"/>
          <ac:spMkLst>
            <pc:docMk/>
            <pc:sldMk cId="2638379138" sldId="695"/>
            <ac:spMk id="11" creationId="{B45D7121-C859-8ED5-207B-3E84679076E9}"/>
          </ac:spMkLst>
        </pc:spChg>
        <pc:picChg chg="add del mod modCrop">
          <ac:chgData name="Brandon Amos" userId="afec91c01fb71b33" providerId="LiveId" clId="{8584B870-69CA-B64B-93F7-576F910467DB}" dt="2023-02-13T02:07:19.929" v="2433" actId="478"/>
          <ac:picMkLst>
            <pc:docMk/>
            <pc:sldMk cId="2638379138" sldId="695"/>
            <ac:picMk id="7" creationId="{6AF4D3E4-5CC4-A9EA-ADB1-557C941A6D71}"/>
          </ac:picMkLst>
        </pc:picChg>
        <pc:picChg chg="add mod">
          <ac:chgData name="Brandon Amos" userId="afec91c01fb71b33" providerId="LiveId" clId="{8584B870-69CA-B64B-93F7-576F910467DB}" dt="2023-02-13T02:07:27.789" v="2437" actId="1076"/>
          <ac:picMkLst>
            <pc:docMk/>
            <pc:sldMk cId="2638379138" sldId="695"/>
            <ac:picMk id="8" creationId="{59B15C9A-0BCE-0357-6FA8-4E82D0643A78}"/>
          </ac:picMkLst>
        </pc:picChg>
        <pc:picChg chg="add del mod">
          <ac:chgData name="Brandon Amos" userId="afec91c01fb71b33" providerId="LiveId" clId="{8584B870-69CA-B64B-93F7-576F910467DB}" dt="2023-02-13T02:07:22.527" v="2435" actId="478"/>
          <ac:picMkLst>
            <pc:docMk/>
            <pc:sldMk cId="2638379138" sldId="695"/>
            <ac:picMk id="9" creationId="{07886E9D-2C35-734A-2803-95097D92285A}"/>
          </ac:picMkLst>
        </pc:picChg>
      </pc:sldChg>
      <pc:sldChg chg="delSp modSp add mod">
        <pc:chgData name="Brandon Amos" userId="afec91c01fb71b33" providerId="LiveId" clId="{8584B870-69CA-B64B-93F7-576F910467DB}" dt="2023-02-13T02:07:38.218" v="2450" actId="1035"/>
        <pc:sldMkLst>
          <pc:docMk/>
          <pc:sldMk cId="2118098975" sldId="696"/>
        </pc:sldMkLst>
        <pc:picChg chg="del">
          <ac:chgData name="Brandon Amos" userId="afec91c01fb71b33" providerId="LiveId" clId="{8584B870-69CA-B64B-93F7-576F910467DB}" dt="2023-02-13T02:07:30.665" v="2439" actId="478"/>
          <ac:picMkLst>
            <pc:docMk/>
            <pc:sldMk cId="2118098975" sldId="696"/>
            <ac:picMk id="7" creationId="{6AF4D3E4-5CC4-A9EA-ADB1-557C941A6D71}"/>
          </ac:picMkLst>
        </pc:picChg>
        <pc:picChg chg="del">
          <ac:chgData name="Brandon Amos" userId="afec91c01fb71b33" providerId="LiveId" clId="{8584B870-69CA-B64B-93F7-576F910467DB}" dt="2023-02-13T02:07:30.034" v="2438" actId="478"/>
          <ac:picMkLst>
            <pc:docMk/>
            <pc:sldMk cId="2118098975" sldId="696"/>
            <ac:picMk id="8" creationId="{59B15C9A-0BCE-0357-6FA8-4E82D0643A78}"/>
          </ac:picMkLst>
        </pc:picChg>
        <pc:picChg chg="mod">
          <ac:chgData name="Brandon Amos" userId="afec91c01fb71b33" providerId="LiveId" clId="{8584B870-69CA-B64B-93F7-576F910467DB}" dt="2023-02-13T02:07:38.218" v="2450" actId="1035"/>
          <ac:picMkLst>
            <pc:docMk/>
            <pc:sldMk cId="2118098975" sldId="696"/>
            <ac:picMk id="9" creationId="{07886E9D-2C35-734A-2803-95097D92285A}"/>
          </ac:picMkLst>
        </pc:picChg>
      </pc:sldChg>
      <pc:sldChg chg="addSp delSp modSp add del mod">
        <pc:chgData name="Brandon Amos" userId="afec91c01fb71b33" providerId="LiveId" clId="{8584B870-69CA-B64B-93F7-576F910467DB}" dt="2023-02-13T02:02:19.229" v="2134" actId="2696"/>
        <pc:sldMkLst>
          <pc:docMk/>
          <pc:sldMk cId="2149474281" sldId="696"/>
        </pc:sldMkLst>
        <pc:spChg chg="mod">
          <ac:chgData name="Brandon Amos" userId="afec91c01fb71b33" providerId="LiveId" clId="{8584B870-69CA-B64B-93F7-576F910467DB}" dt="2023-02-13T01:53:33.339" v="781" actId="20577"/>
          <ac:spMkLst>
            <pc:docMk/>
            <pc:sldMk cId="2149474281" sldId="696"/>
            <ac:spMk id="2" creationId="{BFB5476E-5FFE-BCB8-D24F-8A229D114CE9}"/>
          </ac:spMkLst>
        </pc:spChg>
        <pc:spChg chg="mod">
          <ac:chgData name="Brandon Amos" userId="afec91c01fb71b33" providerId="LiveId" clId="{8584B870-69CA-B64B-93F7-576F910467DB}" dt="2023-02-13T01:53:44.965" v="796" actId="14100"/>
          <ac:spMkLst>
            <pc:docMk/>
            <pc:sldMk cId="2149474281" sldId="696"/>
            <ac:spMk id="3" creationId="{04A50BC1-1CBB-0F61-B3DD-B209EFC9C189}"/>
          </ac:spMkLst>
        </pc:spChg>
        <pc:spChg chg="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4" creationId="{BD9BE21E-631D-53F8-06C8-D09D3A797D30}"/>
          </ac:spMkLst>
        </pc:spChg>
        <pc:spChg chg="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5" creationId="{A45A1B03-6471-9581-4169-5A52EBEB759B}"/>
          </ac:spMkLst>
        </pc:spChg>
        <pc:spChg chg="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6" creationId="{40EB1E47-4CDA-46EE-13F1-9BD2382AA65B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7" creationId="{DFEBC240-21DC-4F7D-8D0E-4ACD7AAF0C99}"/>
          </ac:spMkLst>
        </pc:spChg>
        <pc:spChg chg="mod">
          <ac:chgData name="Brandon Amos" userId="afec91c01fb71b33" providerId="LiveId" clId="{8584B870-69CA-B64B-93F7-576F910467DB}" dt="2023-02-13T01:53:50.094" v="797" actId="1076"/>
          <ac:spMkLst>
            <pc:docMk/>
            <pc:sldMk cId="2149474281" sldId="696"/>
            <ac:spMk id="8" creationId="{C25EAA00-0F38-C690-E293-5041D6DDFA08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9" creationId="{1CED0286-9519-2434-CC38-21B9A7377BA5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10" creationId="{BF878EBF-F1F7-784A-1A84-1D71377D120B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11" creationId="{28C52667-376D-5F35-1D4A-A41B5E8F4BA1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12" creationId="{86B2A681-BF33-E9A6-100E-43EDC9CB5A06}"/>
          </ac:spMkLst>
        </pc:spChg>
      </pc:sldChg>
      <pc:sldChg chg="new del">
        <pc:chgData name="Brandon Amos" userId="afec91c01fb71b33" providerId="LiveId" clId="{8584B870-69CA-B64B-93F7-576F910467DB}" dt="2023-02-13T01:53:23.842" v="765" actId="2696"/>
        <pc:sldMkLst>
          <pc:docMk/>
          <pc:sldMk cId="4046613233" sldId="696"/>
        </pc:sldMkLst>
      </pc:sldChg>
      <pc:sldChg chg="addSp modSp new mod">
        <pc:chgData name="Brandon Amos" userId="afec91c01fb71b33" providerId="LiveId" clId="{8584B870-69CA-B64B-93F7-576F910467DB}" dt="2023-02-13T02:44:23.550" v="5813" actId="20577"/>
        <pc:sldMkLst>
          <pc:docMk/>
          <pc:sldMk cId="3912128033" sldId="697"/>
        </pc:sldMkLst>
        <pc:spChg chg="mod">
          <ac:chgData name="Brandon Amos" userId="afec91c01fb71b33" providerId="LiveId" clId="{8584B870-69CA-B64B-93F7-576F910467DB}" dt="2023-02-13T02:21:11.889" v="3962" actId="14100"/>
          <ac:spMkLst>
            <pc:docMk/>
            <pc:sldMk cId="3912128033" sldId="697"/>
            <ac:spMk id="2" creationId="{C8378302-508B-B164-4608-7ADDE2D86AC6}"/>
          </ac:spMkLst>
        </pc:spChg>
        <pc:spChg chg="mod">
          <ac:chgData name="Brandon Amos" userId="afec91c01fb71b33" providerId="LiveId" clId="{8584B870-69CA-B64B-93F7-576F910467DB}" dt="2023-02-13T02:43:43.222" v="5727" actId="20577"/>
          <ac:spMkLst>
            <pc:docMk/>
            <pc:sldMk cId="3912128033" sldId="697"/>
            <ac:spMk id="3" creationId="{5BBC9088-1855-D72B-0602-C58C86ED89CD}"/>
          </ac:spMkLst>
        </pc:spChg>
        <pc:spChg chg="mod">
          <ac:chgData name="Brandon Amos" userId="afec91c01fb71b33" providerId="LiveId" clId="{8584B870-69CA-B64B-93F7-576F910467DB}" dt="2023-02-13T02:24:22.238" v="4342" actId="1038"/>
          <ac:spMkLst>
            <pc:docMk/>
            <pc:sldMk cId="3912128033" sldId="697"/>
            <ac:spMk id="5" creationId="{5D4132EE-5143-0DA2-3040-6D6EBC3F4D92}"/>
          </ac:spMkLst>
        </pc:spChg>
        <pc:spChg chg="add mod">
          <ac:chgData name="Brandon Amos" userId="afec91c01fb71b33" providerId="LiveId" clId="{8584B870-69CA-B64B-93F7-576F910467DB}" dt="2023-02-13T02:44:23.550" v="5813" actId="20577"/>
          <ac:spMkLst>
            <pc:docMk/>
            <pc:sldMk cId="3912128033" sldId="697"/>
            <ac:spMk id="7" creationId="{76341234-4C62-8A14-FFAA-A8762255F554}"/>
          </ac:spMkLst>
        </pc:spChg>
        <pc:spChg chg="add mod">
          <ac:chgData name="Brandon Amos" userId="afec91c01fb71b33" providerId="LiveId" clId="{8584B870-69CA-B64B-93F7-576F910467DB}" dt="2023-02-13T02:25:10.276" v="4379" actId="1035"/>
          <ac:spMkLst>
            <pc:docMk/>
            <pc:sldMk cId="3912128033" sldId="697"/>
            <ac:spMk id="9" creationId="{D7274BD0-647E-ABCD-BDD7-F9C264266D9E}"/>
          </ac:spMkLst>
        </pc:spChg>
        <pc:picChg chg="add mod modCrop">
          <ac:chgData name="Brandon Amos" userId="afec91c01fb71b33" providerId="LiveId" clId="{8584B870-69CA-B64B-93F7-576F910467DB}" dt="2023-02-13T02:25:15.742" v="4381" actId="14100"/>
          <ac:picMkLst>
            <pc:docMk/>
            <pc:sldMk cId="3912128033" sldId="697"/>
            <ac:picMk id="8" creationId="{D1CC6A9A-A19D-5443-7146-B7785B956FC8}"/>
          </ac:picMkLst>
        </pc:picChg>
        <pc:cxnChg chg="add mod">
          <ac:chgData name="Brandon Amos" userId="afec91c01fb71b33" providerId="LiveId" clId="{8584B870-69CA-B64B-93F7-576F910467DB}" dt="2023-02-13T02:25:13.057" v="4380" actId="14100"/>
          <ac:cxnSpMkLst>
            <pc:docMk/>
            <pc:sldMk cId="3912128033" sldId="697"/>
            <ac:cxnSpMk id="11" creationId="{CD500AB6-3024-3C03-EB39-92527883D9A9}"/>
          </ac:cxnSpMkLst>
        </pc:cxnChg>
      </pc:sldChg>
      <pc:sldChg chg="addSp delSp modSp new mod">
        <pc:chgData name="Brandon Amos" userId="afec91c01fb71b33" providerId="LiveId" clId="{8584B870-69CA-B64B-93F7-576F910467DB}" dt="2023-02-13T02:25:01.957" v="4356" actId="1076"/>
        <pc:sldMkLst>
          <pc:docMk/>
          <pc:sldMk cId="515125461" sldId="698"/>
        </pc:sldMkLst>
        <pc:spChg chg="mod">
          <ac:chgData name="Brandon Amos" userId="afec91c01fb71b33" providerId="LiveId" clId="{8584B870-69CA-B64B-93F7-576F910467DB}" dt="2023-02-13T02:25:01.957" v="4356" actId="1076"/>
          <ac:spMkLst>
            <pc:docMk/>
            <pc:sldMk cId="515125461" sldId="698"/>
            <ac:spMk id="2" creationId="{C07663E4-63B9-CE6C-8079-FFF626D74E23}"/>
          </ac:spMkLst>
        </pc:spChg>
        <pc:spChg chg="del">
          <ac:chgData name="Brandon Amos" userId="afec91c01fb71b33" providerId="LiveId" clId="{8584B870-69CA-B64B-93F7-576F910467DB}" dt="2023-02-13T02:13:32.874" v="2981" actId="478"/>
          <ac:spMkLst>
            <pc:docMk/>
            <pc:sldMk cId="515125461" sldId="698"/>
            <ac:spMk id="3" creationId="{E29711F5-6EAB-2828-6674-D60277DC0147}"/>
          </ac:spMkLst>
        </pc:spChg>
        <pc:spChg chg="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4" creationId="{F2BA11E9-0F95-0F89-1B1E-A224D0D715D9}"/>
          </ac:spMkLst>
        </pc:spChg>
        <pc:spChg chg="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5" creationId="{9A97531E-FA7E-42DA-8BB1-D4A7179C259D}"/>
          </ac:spMkLst>
        </pc:spChg>
        <pc:spChg chg="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6" creationId="{7ACDB147-13D0-13BB-A825-8932E75C72F0}"/>
          </ac:spMkLst>
        </pc:spChg>
        <pc:spChg chg="add del mod">
          <ac:chgData name="Brandon Amos" userId="afec91c01fb71b33" providerId="LiveId" clId="{8584B870-69CA-B64B-93F7-576F910467DB}" dt="2023-02-13T02:17:00.207" v="3551" actId="478"/>
          <ac:spMkLst>
            <pc:docMk/>
            <pc:sldMk cId="515125461" sldId="698"/>
            <ac:spMk id="7" creationId="{EBED3E62-246B-6D8D-B137-7DF62B8429E2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8" creationId="{76B52E8B-1AF1-6C40-1914-0C787AC42273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9" creationId="{8CE799D7-131D-86AD-2334-7DB99369FBD8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10" creationId="{07C1C8A3-7367-286A-0F30-B738F95A5B05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11" creationId="{F65FDDF4-2819-81DB-D195-8AA2DFC603D0}"/>
          </ac:spMkLst>
        </pc:spChg>
        <pc:spChg chg="add mod">
          <ac:chgData name="Brandon Amos" userId="afec91c01fb71b33" providerId="LiveId" clId="{8584B870-69CA-B64B-93F7-576F910467DB}" dt="2023-02-13T02:19:35.635" v="3768" actId="20577"/>
          <ac:spMkLst>
            <pc:docMk/>
            <pc:sldMk cId="515125461" sldId="698"/>
            <ac:spMk id="12" creationId="{E68039CC-75C9-B7DC-D2EC-C48297CB3210}"/>
          </ac:spMkLst>
        </pc:spChg>
        <pc:picChg chg="add mod">
          <ac:chgData name="Brandon Amos" userId="afec91c01fb71b33" providerId="LiveId" clId="{8584B870-69CA-B64B-93F7-576F910467DB}" dt="2023-02-13T02:24:53.887" v="4353" actId="1076"/>
          <ac:picMkLst>
            <pc:docMk/>
            <pc:sldMk cId="515125461" sldId="698"/>
            <ac:picMk id="13" creationId="{8DF8CA37-AFB6-5AD1-D50A-8EC8438F528B}"/>
          </ac:picMkLst>
        </pc:picChg>
        <pc:picChg chg="add mod">
          <ac:chgData name="Brandon Amos" userId="afec91c01fb71b33" providerId="LiveId" clId="{8584B870-69CA-B64B-93F7-576F910467DB}" dt="2023-02-13T02:24:47.737" v="4352" actId="1076"/>
          <ac:picMkLst>
            <pc:docMk/>
            <pc:sldMk cId="515125461" sldId="698"/>
            <ac:picMk id="14" creationId="{001ACA49-80A0-AB2B-524F-A8B8F4C7F954}"/>
          </ac:picMkLst>
        </pc:picChg>
      </pc:sldChg>
      <pc:sldChg chg="modSp new del mod">
        <pc:chgData name="Brandon Amos" userId="afec91c01fb71b33" providerId="LiveId" clId="{8584B870-69CA-B64B-93F7-576F910467DB}" dt="2023-02-13T02:12:56.187" v="2910" actId="2696"/>
        <pc:sldMkLst>
          <pc:docMk/>
          <pc:sldMk cId="4099349787" sldId="698"/>
        </pc:sldMkLst>
        <pc:spChg chg="mod">
          <ac:chgData name="Brandon Amos" userId="afec91c01fb71b33" providerId="LiveId" clId="{8584B870-69CA-B64B-93F7-576F910467DB}" dt="2023-02-13T02:12:06.042" v="2869" actId="20577"/>
          <ac:spMkLst>
            <pc:docMk/>
            <pc:sldMk cId="4099349787" sldId="698"/>
            <ac:spMk id="2" creationId="{C35BE177-C7C8-4239-8FDC-0EFE886E9727}"/>
          </ac:spMkLst>
        </pc:spChg>
      </pc:sldChg>
      <pc:sldChg chg="addSp delSp modSp new mod">
        <pc:chgData name="Brandon Amos" userId="afec91c01fb71b33" providerId="LiveId" clId="{8584B870-69CA-B64B-93F7-576F910467DB}" dt="2023-02-13T03:23:05.295" v="7887" actId="20577"/>
        <pc:sldMkLst>
          <pc:docMk/>
          <pc:sldMk cId="2421638106" sldId="699"/>
        </pc:sldMkLst>
        <pc:spChg chg="mod">
          <ac:chgData name="Brandon Amos" userId="afec91c01fb71b33" providerId="LiveId" clId="{8584B870-69CA-B64B-93F7-576F910467DB}" dt="2023-02-13T02:42:16.597" v="5549" actId="20577"/>
          <ac:spMkLst>
            <pc:docMk/>
            <pc:sldMk cId="2421638106" sldId="699"/>
            <ac:spMk id="2" creationId="{2BF39922-F7BC-C00A-8D4E-7EBDD8FEA3BD}"/>
          </ac:spMkLst>
        </pc:spChg>
        <pc:spChg chg="add del mod">
          <ac:chgData name="Brandon Amos" userId="afec91c01fb71b33" providerId="LiveId" clId="{8584B870-69CA-B64B-93F7-576F910467DB}" dt="2023-02-13T03:23:05.295" v="7887" actId="20577"/>
          <ac:spMkLst>
            <pc:docMk/>
            <pc:sldMk cId="2421638106" sldId="699"/>
            <ac:spMk id="3" creationId="{204203A0-ABB8-ECFE-E95D-8C7BC79A4CF1}"/>
          </ac:spMkLst>
        </pc:spChg>
        <pc:picChg chg="add del mod">
          <ac:chgData name="Brandon Amos" userId="afec91c01fb71b33" providerId="LiveId" clId="{8584B870-69CA-B64B-93F7-576F910467DB}" dt="2023-02-13T02:27:01.269" v="4480"/>
          <ac:picMkLst>
            <pc:docMk/>
            <pc:sldMk cId="2421638106" sldId="699"/>
            <ac:picMk id="7" creationId="{C0C6135E-0BC4-D278-AF92-FDB775C3F6FC}"/>
          </ac:picMkLst>
        </pc:picChg>
        <pc:picChg chg="add mod">
          <ac:chgData name="Brandon Amos" userId="afec91c01fb71b33" providerId="LiveId" clId="{8584B870-69CA-B64B-93F7-576F910467DB}" dt="2023-02-13T02:35:32.918" v="4826" actId="1076"/>
          <ac:picMkLst>
            <pc:docMk/>
            <pc:sldMk cId="2421638106" sldId="699"/>
            <ac:picMk id="8" creationId="{CC0A229C-8667-5960-1E54-DC93E4AB8DBD}"/>
          </ac:picMkLst>
        </pc:picChg>
        <pc:picChg chg="add mod modCrop">
          <ac:chgData name="Brandon Amos" userId="afec91c01fb71b33" providerId="LiveId" clId="{8584B870-69CA-B64B-93F7-576F910467DB}" dt="2023-02-13T02:37:00.096" v="4984" actId="14100"/>
          <ac:picMkLst>
            <pc:docMk/>
            <pc:sldMk cId="2421638106" sldId="699"/>
            <ac:picMk id="9" creationId="{DA2261B8-D8B6-6B79-68C6-F7DBD2C80D97}"/>
          </ac:picMkLst>
        </pc:picChg>
      </pc:sldChg>
      <pc:sldChg chg="addSp delSp modSp new mod">
        <pc:chgData name="Brandon Amos" userId="afec91c01fb71b33" providerId="LiveId" clId="{8584B870-69CA-B64B-93F7-576F910467DB}" dt="2023-02-13T03:22:04.972" v="7847" actId="1036"/>
        <pc:sldMkLst>
          <pc:docMk/>
          <pc:sldMk cId="3689049992" sldId="700"/>
        </pc:sldMkLst>
        <pc:spChg chg="mod">
          <ac:chgData name="Brandon Amos" userId="afec91c01fb71b33" providerId="LiveId" clId="{8584B870-69CA-B64B-93F7-576F910467DB}" dt="2023-02-13T03:21:07.924" v="7534" actId="20577"/>
          <ac:spMkLst>
            <pc:docMk/>
            <pc:sldMk cId="3689049992" sldId="700"/>
            <ac:spMk id="2" creationId="{754EB025-F1C6-FF10-C86C-F7A7B12830B8}"/>
          </ac:spMkLst>
        </pc:spChg>
        <pc:spChg chg="mod">
          <ac:chgData name="Brandon Amos" userId="afec91c01fb71b33" providerId="LiveId" clId="{8584B870-69CA-B64B-93F7-576F910467DB}" dt="2023-02-13T03:21:59.926" v="7835" actId="20577"/>
          <ac:spMkLst>
            <pc:docMk/>
            <pc:sldMk cId="3689049992" sldId="700"/>
            <ac:spMk id="3" creationId="{C6AE963F-CE90-576F-4C97-E6E81AC2ED5A}"/>
          </ac:spMkLst>
        </pc:spChg>
        <pc:spChg chg="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4" creationId="{C6146F6E-ED4A-7666-DCE8-94CA7BB1ED18}"/>
          </ac:spMkLst>
        </pc:spChg>
        <pc:spChg chg="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5" creationId="{D8DE44B0-0422-EF6C-552C-EC580AE6280C}"/>
          </ac:spMkLst>
        </pc:spChg>
        <pc:spChg chg="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6" creationId="{FB1B768E-A10D-9719-4B4C-1190BA71D185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2" creationId="{92A71230-1229-2A25-EFBB-C08D36F46476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3" creationId="{C7153164-EEA2-F0D8-6164-CE0B6D885BE7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4" creationId="{5416D31E-464F-2666-E7AC-02569981DA2A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5" creationId="{30BBF07C-850E-3F4A-454A-BD79F1902D64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6" creationId="{54F0BCC4-BBCD-3022-A71D-3B2F07F0833E}"/>
          </ac:spMkLst>
        </pc:spChg>
        <pc:spChg chg="add del mod">
          <ac:chgData name="Brandon Amos" userId="afec91c01fb71b33" providerId="LiveId" clId="{8584B870-69CA-B64B-93F7-576F910467DB}" dt="2023-02-13T03:18:14.900" v="7419" actId="478"/>
          <ac:spMkLst>
            <pc:docMk/>
            <pc:sldMk cId="3689049992" sldId="700"/>
            <ac:spMk id="17" creationId="{3030A64D-4D76-988D-1520-7FF5B686AB73}"/>
          </ac:spMkLst>
        </pc:spChg>
        <pc:spChg chg="add del mod">
          <ac:chgData name="Brandon Amos" userId="afec91c01fb71b33" providerId="LiveId" clId="{8584B870-69CA-B64B-93F7-576F910467DB}" dt="2023-02-13T03:20:11.044" v="7483" actId="478"/>
          <ac:spMkLst>
            <pc:docMk/>
            <pc:sldMk cId="3689049992" sldId="700"/>
            <ac:spMk id="18" creationId="{7F522D60-F093-0402-42FC-C1C7B89C23BB}"/>
          </ac:spMkLst>
        </pc:spChg>
        <pc:picChg chg="add del mod">
          <ac:chgData name="Brandon Amos" userId="afec91c01fb71b33" providerId="LiveId" clId="{8584B870-69CA-B64B-93F7-576F910467DB}" dt="2023-02-13T03:10:00.909" v="6955" actId="478"/>
          <ac:picMkLst>
            <pc:docMk/>
            <pc:sldMk cId="3689049992" sldId="700"/>
            <ac:picMk id="7" creationId="{1E92D98D-645C-7E2D-7BC0-6498ABB13CAA}"/>
          </ac:picMkLst>
        </pc:picChg>
        <pc:picChg chg="add del mod">
          <ac:chgData name="Brandon Amos" userId="afec91c01fb71b33" providerId="LiveId" clId="{8584B870-69CA-B64B-93F7-576F910467DB}" dt="2023-02-13T02:57:15.870" v="6356" actId="478"/>
          <ac:picMkLst>
            <pc:docMk/>
            <pc:sldMk cId="3689049992" sldId="700"/>
            <ac:picMk id="8" creationId="{A7319814-9949-EA1D-97BC-8183721E528E}"/>
          </ac:picMkLst>
        </pc:picChg>
        <pc:picChg chg="add mod">
          <ac:chgData name="Brandon Amos" userId="afec91c01fb71b33" providerId="LiveId" clId="{8584B870-69CA-B64B-93F7-576F910467DB}" dt="2023-02-13T03:22:04.972" v="7847" actId="1036"/>
          <ac:picMkLst>
            <pc:docMk/>
            <pc:sldMk cId="3689049992" sldId="700"/>
            <ac:picMk id="9" creationId="{1242A791-44D8-EF43-2142-349F259428DE}"/>
          </ac:picMkLst>
        </pc:picChg>
        <pc:picChg chg="add mod">
          <ac:chgData name="Brandon Amos" userId="afec91c01fb71b33" providerId="LiveId" clId="{8584B870-69CA-B64B-93F7-576F910467DB}" dt="2023-02-13T03:22:04.972" v="7847" actId="1036"/>
          <ac:picMkLst>
            <pc:docMk/>
            <pc:sldMk cId="3689049992" sldId="700"/>
            <ac:picMk id="10" creationId="{B1958DEF-15C1-8E85-1126-2942D318F68F}"/>
          </ac:picMkLst>
        </pc:picChg>
        <pc:picChg chg="add del mod">
          <ac:chgData name="Brandon Amos" userId="afec91c01fb71b33" providerId="LiveId" clId="{8584B870-69CA-B64B-93F7-576F910467DB}" dt="2023-02-13T03:20:36.789" v="7484" actId="478"/>
          <ac:picMkLst>
            <pc:docMk/>
            <pc:sldMk cId="3689049992" sldId="700"/>
            <ac:picMk id="11" creationId="{D495BDB5-DFDF-C178-76D3-C9EA6DD11A61}"/>
          </ac:picMkLst>
        </pc:picChg>
        <pc:picChg chg="add mod">
          <ac:chgData name="Brandon Amos" userId="afec91c01fb71b33" providerId="LiveId" clId="{8584B870-69CA-B64B-93F7-576F910467DB}" dt="2023-02-13T03:22:04.972" v="7847" actId="1036"/>
          <ac:picMkLst>
            <pc:docMk/>
            <pc:sldMk cId="3689049992" sldId="700"/>
            <ac:picMk id="19" creationId="{3FF403E7-4377-4666-9B97-8EE516FED546}"/>
          </ac:picMkLst>
        </pc:picChg>
      </pc:sldChg>
      <pc:sldChg chg="addSp delSp modSp new mod modClrScheme chgLayout">
        <pc:chgData name="Brandon Amos" userId="afec91c01fb71b33" providerId="LiveId" clId="{8584B870-69CA-B64B-93F7-576F910467DB}" dt="2023-02-13T02:54:37.271" v="6308" actId="20577"/>
        <pc:sldMkLst>
          <pc:docMk/>
          <pc:sldMk cId="1700125449" sldId="701"/>
        </pc:sldMkLst>
        <pc:spChg chg="del mod ord">
          <ac:chgData name="Brandon Amos" userId="afec91c01fb71b33" providerId="LiveId" clId="{8584B870-69CA-B64B-93F7-576F910467DB}" dt="2023-02-13T02:51:07.082" v="5915" actId="700"/>
          <ac:spMkLst>
            <pc:docMk/>
            <pc:sldMk cId="1700125449" sldId="701"/>
            <ac:spMk id="2" creationId="{913D2056-EE1B-F148-8CA6-8D14DAED3A69}"/>
          </ac:spMkLst>
        </pc:spChg>
        <pc:spChg chg="del mod ord">
          <ac:chgData name="Brandon Amos" userId="afec91c01fb71b33" providerId="LiveId" clId="{8584B870-69CA-B64B-93F7-576F910467DB}" dt="2023-02-13T02:51:07.082" v="5915" actId="700"/>
          <ac:spMkLst>
            <pc:docMk/>
            <pc:sldMk cId="1700125449" sldId="701"/>
            <ac:spMk id="3" creationId="{3BFECF0A-84C5-3419-1091-0CB4DCB7E679}"/>
          </ac:spMkLst>
        </pc:spChg>
        <pc:spChg chg="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4" creationId="{26FDF546-762B-F715-E073-F6B98E62EC71}"/>
          </ac:spMkLst>
        </pc:spChg>
        <pc:spChg chg="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5" creationId="{966F58F3-05E4-54DF-40E1-8F85220B21C5}"/>
          </ac:spMkLst>
        </pc:spChg>
        <pc:spChg chg="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6" creationId="{87BE90C8-9A4D-B55E-27DF-998576D8DB7B}"/>
          </ac:spMkLst>
        </pc:spChg>
        <pc:spChg chg="add del mod or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7" creationId="{B72A7000-F809-867E-3679-8B809E09705E}"/>
          </ac:spMkLst>
        </pc:spChg>
        <pc:spChg chg="add del mod or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8" creationId="{4B11343D-71C7-23D9-E6B8-8FCD7090274E}"/>
          </ac:spMkLst>
        </pc:spChg>
        <pc:spChg chg="add del mo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9" creationId="{70144C35-FD24-7D89-F825-3FBBE24A6F73}"/>
          </ac:spMkLst>
        </pc:spChg>
        <pc:spChg chg="add del mo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10" creationId="{4375F5C0-4C39-7C88-E0DE-950F81E43D5D}"/>
          </ac:spMkLst>
        </pc:spChg>
        <pc:spChg chg="add del mo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11" creationId="{4C956C26-1090-DD0B-4682-D778782BA662}"/>
          </ac:spMkLst>
        </pc:spChg>
        <pc:spChg chg="add del 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12" creationId="{CAA3B8F1-B217-ED97-2708-283D89CC1501}"/>
          </ac:spMkLst>
        </pc:spChg>
        <pc:spChg chg="add del 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13" creationId="{0D4F231C-867C-5544-ED43-377EB087E07B}"/>
          </ac:spMkLst>
        </pc:spChg>
        <pc:spChg chg="add mod ord">
          <ac:chgData name="Brandon Amos" userId="afec91c01fb71b33" providerId="LiveId" clId="{8584B870-69CA-B64B-93F7-576F910467DB}" dt="2023-02-13T02:51:20.139" v="5966" actId="20577"/>
          <ac:spMkLst>
            <pc:docMk/>
            <pc:sldMk cId="1700125449" sldId="701"/>
            <ac:spMk id="14" creationId="{01CB0FC8-AB25-774C-C52D-09975EB1EFE6}"/>
          </ac:spMkLst>
        </pc:spChg>
        <pc:spChg chg="add mod ord">
          <ac:chgData name="Brandon Amos" userId="afec91c01fb71b33" providerId="LiveId" clId="{8584B870-69CA-B64B-93F7-576F910467DB}" dt="2023-02-13T02:54:37.271" v="6308" actId="20577"/>
          <ac:spMkLst>
            <pc:docMk/>
            <pc:sldMk cId="1700125449" sldId="701"/>
            <ac:spMk id="15" creationId="{066B646E-6217-61B9-BCA8-3A89565B0C32}"/>
          </ac:spMkLst>
        </pc:spChg>
      </pc:sldChg>
      <pc:sldChg chg="addSp delSp modSp new mod">
        <pc:chgData name="Brandon Amos" userId="afec91c01fb71b33" providerId="LiveId" clId="{8584B870-69CA-B64B-93F7-576F910467DB}" dt="2023-02-13T03:04:00.262" v="6720" actId="1076"/>
        <pc:sldMkLst>
          <pc:docMk/>
          <pc:sldMk cId="841423211" sldId="702"/>
        </pc:sldMkLst>
        <pc:spChg chg="del">
          <ac:chgData name="Brandon Amos" userId="afec91c01fb71b33" providerId="LiveId" clId="{8584B870-69CA-B64B-93F7-576F910467DB}" dt="2023-02-13T02:55:36.014" v="6318"/>
          <ac:spMkLst>
            <pc:docMk/>
            <pc:sldMk cId="841423211" sldId="702"/>
            <ac:spMk id="3" creationId="{742CEB08-3AA6-7B2F-D787-0ED124E71373}"/>
          </ac:spMkLst>
        </pc:spChg>
        <pc:picChg chg="add mod">
          <ac:chgData name="Brandon Amos" userId="afec91c01fb71b33" providerId="LiveId" clId="{8584B870-69CA-B64B-93F7-576F910467DB}" dt="2023-02-13T03:04:00.262" v="6720" actId="1076"/>
          <ac:picMkLst>
            <pc:docMk/>
            <pc:sldMk cId="841423211" sldId="702"/>
            <ac:picMk id="7" creationId="{40C99709-A4B0-6EBC-9498-862D66FCE768}"/>
          </ac:picMkLst>
        </pc:picChg>
        <pc:picChg chg="add mod">
          <ac:chgData name="Brandon Amos" userId="afec91c01fb71b33" providerId="LiveId" clId="{8584B870-69CA-B64B-93F7-576F910467DB}" dt="2023-02-13T03:03:58.147" v="6719" actId="1076"/>
          <ac:picMkLst>
            <pc:docMk/>
            <pc:sldMk cId="841423211" sldId="702"/>
            <ac:picMk id="8" creationId="{2347BFEE-68DD-17B6-9AC2-508F32E455CF}"/>
          </ac:picMkLst>
        </pc:picChg>
        <pc:picChg chg="add mod">
          <ac:chgData name="Brandon Amos" userId="afec91c01fb71b33" providerId="LiveId" clId="{8584B870-69CA-B64B-93F7-576F910467DB}" dt="2023-02-13T02:56:35.092" v="6333" actId="1076"/>
          <ac:picMkLst>
            <pc:docMk/>
            <pc:sldMk cId="841423211" sldId="702"/>
            <ac:picMk id="9" creationId="{FEB2FBE7-946F-7322-A704-D93A59C34708}"/>
          </ac:picMkLst>
        </pc:picChg>
      </pc:sldChg>
      <pc:sldChg chg="addSp delSp modSp new mod">
        <pc:chgData name="Brandon Amos" userId="afec91c01fb71b33" providerId="LiveId" clId="{8584B870-69CA-B64B-93F7-576F910467DB}" dt="2023-02-13T05:51:56.499" v="7925" actId="1076"/>
        <pc:sldMkLst>
          <pc:docMk/>
          <pc:sldMk cId="3234321289" sldId="703"/>
        </pc:sldMkLst>
        <pc:spChg chg="mod">
          <ac:chgData name="Brandon Amos" userId="afec91c01fb71b33" providerId="LiveId" clId="{8584B870-69CA-B64B-93F7-576F910467DB}" dt="2023-02-13T02:59:06.722" v="6588" actId="20577"/>
          <ac:spMkLst>
            <pc:docMk/>
            <pc:sldMk cId="3234321289" sldId="703"/>
            <ac:spMk id="2" creationId="{2FDCFBB6-AA35-492E-05FF-22B168C28DF6}"/>
          </ac:spMkLst>
        </pc:spChg>
        <pc:spChg chg="del">
          <ac:chgData name="Brandon Amos" userId="afec91c01fb71b33" providerId="LiveId" clId="{8584B870-69CA-B64B-93F7-576F910467DB}" dt="2023-02-13T02:59:09.415" v="6589" actId="478"/>
          <ac:spMkLst>
            <pc:docMk/>
            <pc:sldMk cId="3234321289" sldId="703"/>
            <ac:spMk id="3" creationId="{FE0D585F-0C80-4A9D-3A17-B6DC21C8D70F}"/>
          </ac:spMkLst>
        </pc:spChg>
        <pc:spChg chg="add mod">
          <ac:chgData name="Brandon Amos" userId="afec91c01fb71b33" providerId="LiveId" clId="{8584B870-69CA-B64B-93F7-576F910467DB}" dt="2023-02-13T05:51:56.499" v="7925" actId="1076"/>
          <ac:spMkLst>
            <pc:docMk/>
            <pc:sldMk cId="3234321289" sldId="703"/>
            <ac:spMk id="7" creationId="{7CABC06D-060D-F7E2-ABAB-8FAA409C095F}"/>
          </ac:spMkLst>
        </pc:spChg>
        <pc:spChg chg="add mod">
          <ac:chgData name="Brandon Amos" userId="afec91c01fb71b33" providerId="LiveId" clId="{8584B870-69CA-B64B-93F7-576F910467DB}" dt="2023-02-13T03:05:49.463" v="6827" actId="1035"/>
          <ac:spMkLst>
            <pc:docMk/>
            <pc:sldMk cId="3234321289" sldId="703"/>
            <ac:spMk id="9" creationId="{D4D7283B-5D4B-1AFD-18CA-A6DEFBA9F5AC}"/>
          </ac:spMkLst>
        </pc:spChg>
        <pc:picChg chg="add mod">
          <ac:chgData name="Brandon Amos" userId="afec91c01fb71b33" providerId="LiveId" clId="{8584B870-69CA-B64B-93F7-576F910467DB}" dt="2023-02-13T03:01:03.367" v="6621" actId="1076"/>
          <ac:picMkLst>
            <pc:docMk/>
            <pc:sldMk cId="3234321289" sldId="703"/>
            <ac:picMk id="8" creationId="{9044C97C-1A9B-77E4-B384-416351944822}"/>
          </ac:picMkLst>
        </pc:picChg>
        <pc:picChg chg="add mod">
          <ac:chgData name="Brandon Amos" userId="afec91c01fb71b33" providerId="LiveId" clId="{8584B870-69CA-B64B-93F7-576F910467DB}" dt="2023-02-13T03:01:44.975" v="6667" actId="1076"/>
          <ac:picMkLst>
            <pc:docMk/>
            <pc:sldMk cId="3234321289" sldId="703"/>
            <ac:picMk id="1026" creationId="{462B9F8C-A655-52E1-0F9B-7C48EC60DB2B}"/>
          </ac:picMkLst>
        </pc:picChg>
      </pc:sldChg>
      <pc:sldChg chg="addSp delSp modSp new mod">
        <pc:chgData name="Brandon Amos" userId="afec91c01fb71b33" providerId="LiveId" clId="{8584B870-69CA-B64B-93F7-576F910467DB}" dt="2023-02-13T03:11:51.825" v="7143" actId="1076"/>
        <pc:sldMkLst>
          <pc:docMk/>
          <pc:sldMk cId="3574019948" sldId="704"/>
        </pc:sldMkLst>
        <pc:spChg chg="mod">
          <ac:chgData name="Brandon Amos" userId="afec91c01fb71b33" providerId="LiveId" clId="{8584B870-69CA-B64B-93F7-576F910467DB}" dt="2023-02-13T03:04:42.210" v="6746" actId="20577"/>
          <ac:spMkLst>
            <pc:docMk/>
            <pc:sldMk cId="3574019948" sldId="704"/>
            <ac:spMk id="2" creationId="{78F3E88B-D9B0-9ECA-A87F-1E4B1EC42816}"/>
          </ac:spMkLst>
        </pc:spChg>
        <pc:spChg chg="del">
          <ac:chgData name="Brandon Amos" userId="afec91c01fb71b33" providerId="LiveId" clId="{8584B870-69CA-B64B-93F7-576F910467DB}" dt="2023-02-13T03:05:21.061" v="6753"/>
          <ac:spMkLst>
            <pc:docMk/>
            <pc:sldMk cId="3574019948" sldId="704"/>
            <ac:spMk id="3" creationId="{E42B1457-82C6-422E-E1DB-FB8130F6BA82}"/>
          </ac:spMkLst>
        </pc:spChg>
        <pc:spChg chg="add mod">
          <ac:chgData name="Brandon Amos" userId="afec91c01fb71b33" providerId="LiveId" clId="{8584B870-69CA-B64B-93F7-576F910467DB}" dt="2023-02-13T03:11:51.825" v="7143" actId="1076"/>
          <ac:spMkLst>
            <pc:docMk/>
            <pc:sldMk cId="3574019948" sldId="704"/>
            <ac:spMk id="9" creationId="{D287375C-3BCC-A740-6AAB-A1791568F240}"/>
          </ac:spMkLst>
        </pc:spChg>
        <pc:picChg chg="add mod">
          <ac:chgData name="Brandon Amos" userId="afec91c01fb71b33" providerId="LiveId" clId="{8584B870-69CA-B64B-93F7-576F910467DB}" dt="2023-02-13T03:05:28.177" v="6756" actId="1076"/>
          <ac:picMkLst>
            <pc:docMk/>
            <pc:sldMk cId="3574019948" sldId="704"/>
            <ac:picMk id="7" creationId="{F9D39F93-8AFD-8967-62B6-5F33EA53AE90}"/>
          </ac:picMkLst>
        </pc:picChg>
        <pc:picChg chg="add mod">
          <ac:chgData name="Brandon Amos" userId="afec91c01fb71b33" providerId="LiveId" clId="{8584B870-69CA-B64B-93F7-576F910467DB}" dt="2023-02-13T03:05:25.176" v="6755" actId="14100"/>
          <ac:picMkLst>
            <pc:docMk/>
            <pc:sldMk cId="3574019948" sldId="704"/>
            <ac:picMk id="8" creationId="{04B2FA29-86A6-763E-B2EB-E0D673359603}"/>
          </ac:picMkLst>
        </pc:picChg>
      </pc:sldChg>
      <pc:sldChg chg="addSp delSp modSp new mod">
        <pc:chgData name="Brandon Amos" userId="afec91c01fb71b33" providerId="LiveId" clId="{8584B870-69CA-B64B-93F7-576F910467DB}" dt="2023-02-13T03:13:15.151" v="7197" actId="1076"/>
        <pc:sldMkLst>
          <pc:docMk/>
          <pc:sldMk cId="377581315" sldId="705"/>
        </pc:sldMkLst>
        <pc:spChg chg="mod">
          <ac:chgData name="Brandon Amos" userId="afec91c01fb71b33" providerId="LiveId" clId="{8584B870-69CA-B64B-93F7-576F910467DB}" dt="2023-02-13T03:11:05.059" v="7078" actId="20577"/>
          <ac:spMkLst>
            <pc:docMk/>
            <pc:sldMk cId="377581315" sldId="705"/>
            <ac:spMk id="2" creationId="{D4CB9DD0-C761-9F39-DF52-46B88FA8E6C8}"/>
          </ac:spMkLst>
        </pc:spChg>
        <pc:spChg chg="del">
          <ac:chgData name="Brandon Amos" userId="afec91c01fb71b33" providerId="LiveId" clId="{8584B870-69CA-B64B-93F7-576F910467DB}" dt="2023-02-13T03:10:52.007" v="7032"/>
          <ac:spMkLst>
            <pc:docMk/>
            <pc:sldMk cId="377581315" sldId="705"/>
            <ac:spMk id="3" creationId="{1C6507B3-E9E1-A136-BC08-95AAD13E7132}"/>
          </ac:spMkLst>
        </pc:spChg>
        <pc:spChg chg="add mod">
          <ac:chgData name="Brandon Amos" userId="afec91c01fb71b33" providerId="LiveId" clId="{8584B870-69CA-B64B-93F7-576F910467DB}" dt="2023-02-13T03:13:15.151" v="7197" actId="1076"/>
          <ac:spMkLst>
            <pc:docMk/>
            <pc:sldMk cId="377581315" sldId="705"/>
            <ac:spMk id="9" creationId="{1A151AA6-F91B-5A3F-EA31-1F8862B24C0A}"/>
          </ac:spMkLst>
        </pc:spChg>
        <pc:picChg chg="add mod">
          <ac:chgData name="Brandon Amos" userId="afec91c01fb71b33" providerId="LiveId" clId="{8584B870-69CA-B64B-93F7-576F910467DB}" dt="2023-02-13T03:12:54.901" v="7153" actId="1076"/>
          <ac:picMkLst>
            <pc:docMk/>
            <pc:sldMk cId="377581315" sldId="705"/>
            <ac:picMk id="7" creationId="{84C6739C-6071-A131-941F-0BC88072835E}"/>
          </ac:picMkLst>
        </pc:picChg>
        <pc:picChg chg="add mod">
          <ac:chgData name="Brandon Amos" userId="afec91c01fb71b33" providerId="LiveId" clId="{8584B870-69CA-B64B-93F7-576F910467DB}" dt="2023-02-13T03:12:58.337" v="7154" actId="1076"/>
          <ac:picMkLst>
            <pc:docMk/>
            <pc:sldMk cId="377581315" sldId="705"/>
            <ac:picMk id="8" creationId="{8B458960-3D0A-D90C-F3F3-C6331B5B5ED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4/9/23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4/9/23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1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Continuous 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Continuous 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hyperlink" Target="http://github.com/facebookresearch/w2o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ithub.com/ott-jax/ot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hyperlink" Target="http://github.com/facebookresearch/w2ot" TargetMode="External"/><Relationship Id="rId4" Type="http://schemas.openxmlformats.org/officeDocument/2006/relationships/hyperlink" Target="http://github.com/bamos/presentation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235145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FE371C-316C-4E42-B341-7E6B6FB1387F}"/>
              </a:ext>
            </a:extLst>
          </p:cNvPr>
          <p:cNvSpPr txBox="1">
            <a:spLocks/>
          </p:cNvSpPr>
          <p:nvPr/>
        </p:nvSpPr>
        <p:spPr>
          <a:xfrm>
            <a:off x="457007" y="2996459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3E3DA1-5E6F-BE4C-9560-175426CF2A4F}"/>
              </a:ext>
            </a:extLst>
          </p:cNvPr>
          <p:cNvGrpSpPr/>
          <p:nvPr/>
        </p:nvGrpSpPr>
        <p:grpSpPr>
          <a:xfrm>
            <a:off x="6497053" y="2996458"/>
            <a:ext cx="5534525" cy="579949"/>
            <a:chOff x="373039" y="2216999"/>
            <a:chExt cx="5155291" cy="540210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82616FD6-7469-014B-9BA1-9F037B63828F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b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</a:b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http://github.com/facebookresearch/w2ot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20DAA-E249-374A-A3EB-92F62388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39" y="2258763"/>
              <a:ext cx="452603" cy="43450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73A04FE-0FCF-024E-8860-DF5E450F8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161" y="531022"/>
            <a:ext cx="2583511" cy="7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B040-50D0-E640-B650-3BE6D03A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</a:t>
            </a:r>
            <a:r>
              <a:rPr lang="en-US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ott-jax</a:t>
            </a:r>
            <a:r>
              <a:rPr lang="en-US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ott</a:t>
            </a:r>
            <a:endParaRPr lang="en-US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31AC-88CF-564B-9C8E-90727A469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BC6D4-CBC9-DD43-95A8-5D20507A6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1"/>
            <a:ext cx="12192000" cy="39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45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235145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FE371C-316C-4E42-B341-7E6B6FB1387F}"/>
              </a:ext>
            </a:extLst>
          </p:cNvPr>
          <p:cNvSpPr txBox="1">
            <a:spLocks/>
          </p:cNvSpPr>
          <p:nvPr/>
        </p:nvSpPr>
        <p:spPr>
          <a:xfrm>
            <a:off x="457007" y="2996459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A04FE-0FCF-024E-8860-DF5E450F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161" y="531022"/>
            <a:ext cx="2583511" cy="70412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6ADBBBB-02E1-9140-AFA3-9CFBD01706C8}"/>
              </a:ext>
            </a:extLst>
          </p:cNvPr>
          <p:cNvSpPr txBox="1">
            <a:spLocks/>
          </p:cNvSpPr>
          <p:nvPr/>
        </p:nvSpPr>
        <p:spPr>
          <a:xfrm>
            <a:off x="6914044" y="2996458"/>
            <a:ext cx="5117534" cy="5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http://github.com/bamos/presentations</a:t>
            </a:r>
            <a:b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http://github.com/facebookresearch/w2ot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BCDC5F-6B6A-E64D-84CE-4BDE048B5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3041294"/>
            <a:ext cx="485897" cy="4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78C-E780-F1F7-F80D-FE0220DD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transport connects spaces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950996"/>
                <a:ext cx="10972800" cy="1400288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</a:t>
                </a: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measures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the set of valid </a:t>
                </a: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a </a:t>
                </a: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transport map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950996"/>
                <a:ext cx="10972800" cy="1400288"/>
              </a:xfrm>
              <a:blipFill>
                <a:blip r:embed="rId2"/>
                <a:stretch>
                  <a:fillRect t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B682C43-1C76-20FF-F14C-7E3DFFB26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98" y="4062152"/>
            <a:ext cx="9176785" cy="22941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6565" y="4658085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565" y="4658085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1350" y="3987425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350" y="3987425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1642" y="387753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642" y="3877539"/>
                <a:ext cx="735725" cy="463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7965" y="5892528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65" y="5892528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67273" y="4554665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273" y="4554665"/>
                <a:ext cx="735725" cy="4638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2161" y="5894904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61" y="5894904"/>
                <a:ext cx="735725" cy="4638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85434" y="5322603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434" y="5322603"/>
                <a:ext cx="735725" cy="4638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53617" y="4288858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3617" y="4288858"/>
                <a:ext cx="735725" cy="4638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Monge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(primal)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  <a:blipFill>
                <a:blip r:embed="rId11"/>
                <a:stretch>
                  <a:fillRect l="-2164" t="-5738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45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C936-B5F6-BE21-F6C7-BDBD168B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Duality and continuous OT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57AF044C-E881-2BFE-E166-5DD1E06C6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Monge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57AF044C-E881-2BFE-E166-5DD1E06C6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  <a:blipFill>
                <a:blip r:embed="rId2"/>
                <a:stretch>
                  <a:fillRect l="-2164" t="-5738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12">
                <a:extLst>
                  <a:ext uri="{FF2B5EF4-FFF2-40B4-BE49-F238E27FC236}">
                    <a16:creationId xmlns:a16="http://schemas.microsoft.com/office/drawing/2014/main" id="{F850B237-AB08-57CD-7338-642DC2F265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4212450"/>
                <a:ext cx="9445508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Kantorovich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(dual)</a:t>
                </a:r>
                <a:endPara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∈</m:t>
                      </m:r>
                      <m:limLow>
                        <m:limLow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]−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9" name="Content Placeholder 12">
                <a:extLst>
                  <a:ext uri="{FF2B5EF4-FFF2-40B4-BE49-F238E27FC236}">
                    <a16:creationId xmlns:a16="http://schemas.microsoft.com/office/drawing/2014/main" id="{F850B237-AB08-57CD-7338-642DC2F26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4212450"/>
                <a:ext cx="9445508" cy="1543728"/>
              </a:xfrm>
              <a:prstGeom prst="rect">
                <a:avLst/>
              </a:prstGeom>
              <a:blipFill>
                <a:blip r:embed="rId3"/>
                <a:stretch>
                  <a:fillRect l="-1879" t="-5738" b="-10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45CF474-4AE9-7C34-863D-265A18129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" b="4782"/>
          <a:stretch/>
        </p:blipFill>
        <p:spPr>
          <a:xfrm>
            <a:off x="1730070" y="5945838"/>
            <a:ext cx="8729383" cy="6153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2">
                <a:extLst>
                  <a:ext uri="{FF2B5EF4-FFF2-40B4-BE49-F238E27FC236}">
                    <a16:creationId xmlns:a16="http://schemas.microsoft.com/office/drawing/2014/main" id="{2BE2302F-84D6-73EB-CFA0-3CE918817A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0663" y="3242905"/>
                <a:ext cx="6601612" cy="7798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3600" b="0" dirty="0">
                    <a:solidFill>
                      <a:schemeClr val="tx1"/>
                    </a:solidFill>
                  </a:rPr>
                  <a:t> </a:t>
                </a:r>
                <a:r>
                  <a:rPr lang="en-US" sz="36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US" sz="3600" b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Brenier’s</a:t>
                </a:r>
                <a:r>
                  <a:rPr lang="en-US" sz="36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Theorem)</a:t>
                </a:r>
              </a:p>
            </p:txBody>
          </p:sp>
        </mc:Choice>
        <mc:Fallback>
          <p:sp>
            <p:nvSpPr>
              <p:cNvPr id="12" name="Content Placeholder 12">
                <a:extLst>
                  <a:ext uri="{FF2B5EF4-FFF2-40B4-BE49-F238E27FC236}">
                    <a16:creationId xmlns:a16="http://schemas.microsoft.com/office/drawing/2014/main" id="{2BE2302F-84D6-73EB-CFA0-3CE918817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63" y="3242905"/>
                <a:ext cx="6601612" cy="779885"/>
              </a:xfrm>
              <a:prstGeom prst="rect">
                <a:avLst/>
              </a:prstGeom>
              <a:blipFill>
                <a:blip r:embed="rId5"/>
                <a:stretch>
                  <a:fillRect l="-768" t="-6349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434D3769-14A6-56A5-9260-02FECC1F524B}"/>
              </a:ext>
            </a:extLst>
          </p:cNvPr>
          <p:cNvSpPr/>
          <p:nvPr/>
        </p:nvSpPr>
        <p:spPr>
          <a:xfrm rot="5400000" flipV="1">
            <a:off x="2560183" y="3350810"/>
            <a:ext cx="1186755" cy="536525"/>
          </a:xfrm>
          <a:prstGeom prst="leftRightArrow">
            <a:avLst>
              <a:gd name="adj1" fmla="val 41146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Solving Kantorovich’s dual with a neural 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249A-F3BB-32D3-A4FC-6A76DD19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88" y="4903077"/>
            <a:ext cx="10972800" cy="1623848"/>
          </a:xfrm>
        </p:spPr>
        <p:txBody>
          <a:bodyPr/>
          <a:lstStyle/>
          <a:p>
            <a:r>
              <a:rPr lang="en-US" i="1" dirty="0"/>
              <a:t>2-wasserstein approximation via restricted convex potentials</a:t>
            </a:r>
            <a:r>
              <a:rPr lang="en-US" dirty="0"/>
              <a:t>. </a:t>
            </a:r>
            <a:r>
              <a:rPr lang="en-US" dirty="0" err="1"/>
              <a:t>Taghvaei</a:t>
            </a:r>
            <a:r>
              <a:rPr lang="en-US" dirty="0"/>
              <a:t> and </a:t>
            </a:r>
            <a:r>
              <a:rPr lang="en-US" dirty="0" err="1"/>
              <a:t>Jalali</a:t>
            </a:r>
            <a:r>
              <a:rPr lang="en-US" dirty="0"/>
              <a:t>, 2019.</a:t>
            </a:r>
            <a:endParaRPr lang="en-US" i="1" dirty="0"/>
          </a:p>
          <a:p>
            <a:r>
              <a:rPr lang="en-US" i="1" dirty="0"/>
              <a:t>Three-Player Wasserstein GAN via </a:t>
            </a:r>
            <a:r>
              <a:rPr lang="en-US" i="1" dirty="0" err="1"/>
              <a:t>Amortised</a:t>
            </a:r>
            <a:r>
              <a:rPr lang="en-US" i="1" dirty="0"/>
              <a:t> Duality</a:t>
            </a:r>
            <a:r>
              <a:rPr lang="en-US" dirty="0"/>
              <a:t>. </a:t>
            </a:r>
            <a:r>
              <a:rPr lang="en-US" dirty="0" err="1"/>
              <a:t>Nhan</a:t>
            </a:r>
            <a:r>
              <a:rPr lang="en-US" dirty="0"/>
              <a:t> Dam et al., IJCAI 2019.</a:t>
            </a:r>
            <a:endParaRPr lang="en-US" i="1" dirty="0"/>
          </a:p>
          <a:p>
            <a:r>
              <a:rPr lang="en-US" i="1" dirty="0"/>
              <a:t>Optimal transport mapping via input convex neural networks</a:t>
            </a:r>
            <a:r>
              <a:rPr lang="en-US" dirty="0"/>
              <a:t>. </a:t>
            </a:r>
            <a:r>
              <a:rPr lang="en-US" dirty="0" err="1"/>
              <a:t>Makkuva</a:t>
            </a:r>
            <a:r>
              <a:rPr lang="en-US" dirty="0"/>
              <a:t> et al., ICML 2020.</a:t>
            </a:r>
          </a:p>
          <a:p>
            <a:r>
              <a:rPr lang="en-US" i="1" dirty="0"/>
              <a:t>Wasserstein-2 generative networks. </a:t>
            </a:r>
            <a:r>
              <a:rPr lang="en-US" dirty="0" err="1"/>
              <a:t>Korotin</a:t>
            </a:r>
            <a:r>
              <a:rPr lang="en-US" dirty="0"/>
              <a:t> et al., ICLR 2020.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792F2-FA94-FE6F-85FD-E1DF01D3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0" b="-22992"/>
          <a:stretch/>
        </p:blipFill>
        <p:spPr>
          <a:xfrm>
            <a:off x="792188" y="1717183"/>
            <a:ext cx="10071596" cy="12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0FFD32-6A32-C34B-9CDB-288F509A3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3" t="1" r="38300" b="-9521"/>
          <a:stretch/>
        </p:blipFill>
        <p:spPr>
          <a:xfrm>
            <a:off x="8874138" y="1719568"/>
            <a:ext cx="1982823" cy="1123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Focus: computing the conjugate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249A-F3BB-32D3-A4FC-6A76DD19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88" y="4903077"/>
            <a:ext cx="10972800" cy="1623848"/>
          </a:xfrm>
        </p:spPr>
        <p:txBody>
          <a:bodyPr/>
          <a:lstStyle/>
          <a:p>
            <a:r>
              <a:rPr lang="en-US" i="1" dirty="0"/>
              <a:t>2-wasserstein approximation via restricted convex potentials</a:t>
            </a:r>
            <a:r>
              <a:rPr lang="en-US" dirty="0"/>
              <a:t>. </a:t>
            </a:r>
            <a:r>
              <a:rPr lang="en-US" dirty="0" err="1"/>
              <a:t>Taghvaei</a:t>
            </a:r>
            <a:r>
              <a:rPr lang="en-US" dirty="0"/>
              <a:t> and </a:t>
            </a:r>
            <a:r>
              <a:rPr lang="en-US" dirty="0" err="1"/>
              <a:t>Jalali</a:t>
            </a:r>
            <a:r>
              <a:rPr lang="en-US" dirty="0"/>
              <a:t>, 2019.</a:t>
            </a:r>
            <a:endParaRPr lang="en-US" i="1" dirty="0"/>
          </a:p>
          <a:p>
            <a:r>
              <a:rPr lang="en-US" i="1" dirty="0"/>
              <a:t>Three-Player Wasserstein GAN via </a:t>
            </a:r>
            <a:r>
              <a:rPr lang="en-US" i="1" dirty="0" err="1"/>
              <a:t>Amortised</a:t>
            </a:r>
            <a:r>
              <a:rPr lang="en-US" i="1" dirty="0"/>
              <a:t> Duality</a:t>
            </a:r>
            <a:r>
              <a:rPr lang="en-US" dirty="0"/>
              <a:t>. </a:t>
            </a:r>
            <a:r>
              <a:rPr lang="en-US" dirty="0" err="1"/>
              <a:t>Nhan</a:t>
            </a:r>
            <a:r>
              <a:rPr lang="en-US" dirty="0"/>
              <a:t> Dam et al., IJCAI 2019.</a:t>
            </a:r>
            <a:endParaRPr lang="en-US" i="1" dirty="0"/>
          </a:p>
          <a:p>
            <a:r>
              <a:rPr lang="en-US" i="1" dirty="0"/>
              <a:t>Optimal transport mapping via input convex neural networks</a:t>
            </a:r>
            <a:r>
              <a:rPr lang="en-US" dirty="0"/>
              <a:t>. </a:t>
            </a:r>
            <a:r>
              <a:rPr lang="en-US" dirty="0" err="1"/>
              <a:t>Makkuva</a:t>
            </a:r>
            <a:r>
              <a:rPr lang="en-US" dirty="0"/>
              <a:t> et al., ICML 2020.</a:t>
            </a:r>
          </a:p>
          <a:p>
            <a:r>
              <a:rPr lang="en-US" i="1" dirty="0"/>
              <a:t>Wasserstein-2 generative networks. </a:t>
            </a:r>
            <a:r>
              <a:rPr lang="en-US" dirty="0" err="1"/>
              <a:t>Korotin</a:t>
            </a:r>
            <a:r>
              <a:rPr lang="en-US" dirty="0"/>
              <a:t> et al., ICLR 2020.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792F2-FA94-FE6F-85FD-E1DF01D3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6" t="3455" r="51013" b="-36765"/>
          <a:stretch/>
        </p:blipFill>
        <p:spPr>
          <a:xfrm>
            <a:off x="-1163946" y="1751652"/>
            <a:ext cx="9957874" cy="1367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18D0F-AEE2-044E-AF43-0ED2679B9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05" b="3737"/>
          <a:stretch/>
        </p:blipFill>
        <p:spPr>
          <a:xfrm>
            <a:off x="705853" y="3235360"/>
            <a:ext cx="10956758" cy="78208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A25D86A-ED80-5546-90D4-6E08D0F3B7F4}"/>
              </a:ext>
            </a:extLst>
          </p:cNvPr>
          <p:cNvSpPr/>
          <p:nvPr/>
        </p:nvSpPr>
        <p:spPr>
          <a:xfrm>
            <a:off x="8793927" y="1719568"/>
            <a:ext cx="2063033" cy="1123206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8E29285-C7F5-1D41-BFDB-989CA577E45A}"/>
              </a:ext>
            </a:extLst>
          </p:cNvPr>
          <p:cNvSpPr/>
          <p:nvPr/>
        </p:nvSpPr>
        <p:spPr>
          <a:xfrm rot="16200000">
            <a:off x="5856952" y="-2385192"/>
            <a:ext cx="686236" cy="11180942"/>
          </a:xfrm>
          <a:prstGeom prst="rightBrace">
            <a:avLst>
              <a:gd name="adj1" fmla="val 93882"/>
              <a:gd name="adj2" fmla="val 82500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76E67-4551-614E-862A-14862D310FB7}"/>
              </a:ext>
            </a:extLst>
          </p:cNvPr>
          <p:cNvSpPr txBox="1">
            <a:spLocks/>
          </p:cNvSpPr>
          <p:nvPr/>
        </p:nvSpPr>
        <p:spPr>
          <a:xfrm>
            <a:off x="609600" y="4229538"/>
            <a:ext cx="10972800" cy="46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Amortization: </a:t>
            </a:r>
            <a:r>
              <a:rPr lang="en-US" dirty="0"/>
              <a:t>Approximate the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arginf</a:t>
            </a:r>
            <a:r>
              <a:rPr lang="en-US" dirty="0"/>
              <a:t> with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(another)</a:t>
            </a:r>
            <a:r>
              <a:rPr lang="en-US" dirty="0"/>
              <a:t> neural network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635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274F-A798-4D40-B2FA-D77BB54E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Conjugate amortization loss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03D30-8942-F343-8635-54BA84DC3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17" y="1195215"/>
            <a:ext cx="10910797" cy="51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820D-8B68-C049-AECE-F2766BCC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Wasserstein-2 benchmark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0DD35-C948-B34D-A120-8DF0235A2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Takeaway: </a:t>
            </a:r>
            <a:r>
              <a:rPr lang="en-US" dirty="0"/>
              <a:t>amortization choice important, fine-tuning significantly helps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890A8-F3A2-EC4F-93BA-0EEA1BD1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431"/>
            <a:ext cx="6978316" cy="4234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00328-868C-8F43-BA33-0E576054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90" y="4030664"/>
            <a:ext cx="5384800" cy="2095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4B8993-B094-874F-B177-B6CA34F33D28}"/>
              </a:ext>
            </a:extLst>
          </p:cNvPr>
          <p:cNvSpPr txBox="1">
            <a:spLocks/>
          </p:cNvSpPr>
          <p:nvPr/>
        </p:nvSpPr>
        <p:spPr>
          <a:xfrm>
            <a:off x="447841" y="2320703"/>
            <a:ext cx="8295106" cy="60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HD benchmarks: </a:t>
            </a:r>
            <a:r>
              <a:rPr lang="en-US" sz="1800" dirty="0"/>
              <a:t>Unexplained Variance Percentage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(UVP, lower is better)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842E24-D495-044D-9956-8F8D3655F6BA}"/>
              </a:ext>
            </a:extLst>
          </p:cNvPr>
          <p:cNvSpPr txBox="1">
            <a:spLocks/>
          </p:cNvSpPr>
          <p:nvPr/>
        </p:nvSpPr>
        <p:spPr>
          <a:xfrm>
            <a:off x="6978316" y="3784017"/>
            <a:ext cx="6216316" cy="493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CelebA</a:t>
            </a:r>
            <a:r>
              <a:rPr lang="en-US" sz="1800" b="1" dirty="0"/>
              <a:t> benchmarks: </a:t>
            </a:r>
            <a:r>
              <a:rPr lang="en-US" sz="1800" dirty="0"/>
              <a:t>UVP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AF86E-DBF2-AB47-AFF4-13BC2D0F557F}"/>
              </a:ext>
            </a:extLst>
          </p:cNvPr>
          <p:cNvSpPr txBox="1">
            <a:spLocks/>
          </p:cNvSpPr>
          <p:nvPr/>
        </p:nvSpPr>
        <p:spPr>
          <a:xfrm>
            <a:off x="771359" y="1135221"/>
            <a:ext cx="10972800" cy="504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Neural Optimal Transport Solvers Work?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Korotin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262240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004370-A9E7-2E4A-9E34-616F8F31C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8081" y="1365052"/>
            <a:ext cx="1783856" cy="180126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557F8-CCCD-BF4A-8D3C-FEE8F93A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81" y="5464341"/>
            <a:ext cx="6087979" cy="1521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36F2-8656-B447-A01A-2272CC41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039" y="1109137"/>
            <a:ext cx="7620000" cy="226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0D2FE-3E7B-F245-8E45-4B5AF95B1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7" y="3166312"/>
            <a:ext cx="7620000" cy="226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7CF023-9847-D841-AC47-56E29786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379"/>
            <a:ext cx="10972800" cy="1273259"/>
          </a:xfrm>
        </p:spPr>
        <p:txBody>
          <a:bodyPr/>
          <a:lstStyle/>
          <a:p>
            <a:r>
              <a:rPr lang="en-US" dirty="0"/>
              <a:t>Transport between synthetic measures</a:t>
            </a:r>
          </a:p>
        </p:txBody>
      </p:sp>
    </p:spTree>
    <p:extLst>
      <p:ext uri="{BB962C8B-B14F-4D97-AF65-F5344CB8AC3E}">
        <p14:creationId xmlns:p14="http://schemas.microsoft.com/office/powerpoint/2010/main" val="69463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B539-6865-BEED-B3D1-828557D7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flows via continuous OT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F3AA142-1958-0248-8525-5AEE53C33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Continuous OT for flows: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Works </a:t>
            </a:r>
            <a:r>
              <a:rPr lang="en-US" b="1" dirty="0"/>
              <a:t>only from samples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(no likelihoods needed)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explicitly enforce invertibility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compute the log-</a:t>
            </a:r>
            <a:r>
              <a:rPr lang="en-US" dirty="0" err="1"/>
              <a:t>det</a:t>
            </a:r>
            <a:r>
              <a:rPr lang="en-US" dirty="0"/>
              <a:t> of the Jacobian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6C210B-66B9-4546-8EB8-538F4967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090" y="3544351"/>
            <a:ext cx="6797647" cy="2764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85F2A5-AB0A-214A-B8F8-BD48E7C83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59" y="1600201"/>
            <a:ext cx="4861641" cy="1132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89784-B7D7-9603-D369-41CDC319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3594909"/>
            <a:ext cx="8141454" cy="271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134894</TotalTime>
  <Words>372</Words>
  <Application>Microsoft Macintosh PowerPoint</Application>
  <PresentationFormat>Widescreen</PresentationFormat>
  <Paragraphs>52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Cambria Math</vt:lpstr>
      <vt:lpstr>Helvetica Neue</vt:lpstr>
      <vt:lpstr>Helvetica Neue Bold Condensed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Optimal transport connects spaces</vt:lpstr>
      <vt:lpstr>Duality and continuous OT</vt:lpstr>
      <vt:lpstr>Solving Kantorovich’s dual with a neural net</vt:lpstr>
      <vt:lpstr>Focus: computing the conjugate</vt:lpstr>
      <vt:lpstr>Conjugate amortization loss choices</vt:lpstr>
      <vt:lpstr>Wasserstein-2 benchmark results</vt:lpstr>
      <vt:lpstr>Transport between synthetic measures</vt:lpstr>
      <vt:lpstr>Learning flows via continuous OT</vt:lpstr>
      <vt:lpstr>github.com/ott-jax/ott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Microsoft Office User</cp:lastModifiedBy>
  <cp:revision>893</cp:revision>
  <cp:lastPrinted>2019-05-02T03:49:05Z</cp:lastPrinted>
  <dcterms:created xsi:type="dcterms:W3CDTF">2016-09-04T10:19:12Z</dcterms:created>
  <dcterms:modified xsi:type="dcterms:W3CDTF">2023-04-10T03:09:14Z</dcterms:modified>
  <cp:category/>
</cp:coreProperties>
</file>